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pdf" ContentType="application/pd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notesSlides/notesSlide4.xml" ContentType="application/vnd.openxmlformats-officedocument.presentationml.notesSlide+xml"/>
  <Override PartName="/ppt/charts/chart7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7.xml" ContentType="application/vnd.openxmlformats-officedocument.themeOverride+xml"/>
  <Override PartName="/ppt/notesSlides/notesSlide5.xml" ContentType="application/vnd.openxmlformats-officedocument.presentationml.notesSlide+xml"/>
  <Override PartName="/ppt/charts/chart8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9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0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4"/>
    <p:sldMasterId id="2147483672" r:id="rId5"/>
    <p:sldMasterId id="2147483697" r:id="rId6"/>
    <p:sldMasterId id="2147483735" r:id="rId7"/>
    <p:sldMasterId id="2147483773" r:id="rId8"/>
    <p:sldMasterId id="2147483784" r:id="rId9"/>
  </p:sldMasterIdLst>
  <p:notesMasterIdLst>
    <p:notesMasterId r:id="rId33"/>
  </p:notesMasterIdLst>
  <p:handoutMasterIdLst>
    <p:handoutMasterId r:id="rId34"/>
  </p:handoutMasterIdLst>
  <p:sldIdLst>
    <p:sldId id="256" r:id="rId10"/>
    <p:sldId id="260" r:id="rId11"/>
    <p:sldId id="629" r:id="rId12"/>
    <p:sldId id="604" r:id="rId13"/>
    <p:sldId id="601" r:id="rId14"/>
    <p:sldId id="602" r:id="rId15"/>
    <p:sldId id="603" r:id="rId16"/>
    <p:sldId id="639" r:id="rId17"/>
    <p:sldId id="609" r:id="rId18"/>
    <p:sldId id="577" r:id="rId19"/>
    <p:sldId id="381" r:id="rId20"/>
    <p:sldId id="382" r:id="rId21"/>
    <p:sldId id="389" r:id="rId22"/>
    <p:sldId id="384" r:id="rId23"/>
    <p:sldId id="640" r:id="rId24"/>
    <p:sldId id="641" r:id="rId25"/>
    <p:sldId id="642" r:id="rId26"/>
    <p:sldId id="643" r:id="rId27"/>
    <p:sldId id="644" r:id="rId28"/>
    <p:sldId id="645" r:id="rId29"/>
    <p:sldId id="646" r:id="rId30"/>
    <p:sldId id="647" r:id="rId31"/>
    <p:sldId id="648" r:id="rId32"/>
  </p:sldIdLst>
  <p:sldSz cx="9144000" cy="6858000" type="letter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904" userDrawn="1">
          <p15:clr>
            <a:srgbClr val="A4A3A4"/>
          </p15:clr>
        </p15:guide>
        <p15:guide id="2" orient="horz" pos="3672" userDrawn="1">
          <p15:clr>
            <a:srgbClr val="A4A3A4"/>
          </p15:clr>
        </p15:guide>
        <p15:guide id="3" orient="horz" pos="3096" userDrawn="1">
          <p15:clr>
            <a:srgbClr val="A4A3A4"/>
          </p15:clr>
        </p15:guide>
        <p15:guide id="4" orient="horz" pos="2352" userDrawn="1">
          <p15:clr>
            <a:srgbClr val="A4A3A4"/>
          </p15:clr>
        </p15:guide>
        <p15:guide id="5" pos="5520" userDrawn="1">
          <p15:clr>
            <a:srgbClr val="A4A3A4"/>
          </p15:clr>
        </p15:guide>
        <p15:guide id="6" orient="horz" pos="4104" userDrawn="1">
          <p15:clr>
            <a:srgbClr val="A4A3A4"/>
          </p15:clr>
        </p15:guide>
        <p15:guide id="7" orient="horz" pos="816" userDrawn="1">
          <p15:clr>
            <a:srgbClr val="A4A3A4"/>
          </p15:clr>
        </p15:guide>
        <p15:guide id="8" orient="horz" pos="3840" userDrawn="1">
          <p15:clr>
            <a:srgbClr val="A4A3A4"/>
          </p15:clr>
        </p15:guide>
        <p15:guide id="9" pos="2856" userDrawn="1">
          <p15:clr>
            <a:srgbClr val="A4A3A4"/>
          </p15:clr>
        </p15:guide>
        <p15:guide id="10" pos="240" userDrawn="1">
          <p15:clr>
            <a:srgbClr val="A4A3A4"/>
          </p15:clr>
        </p15:guide>
        <p15:guide id="11" pos="3792" userDrawn="1">
          <p15:clr>
            <a:srgbClr val="A4A3A4"/>
          </p15:clr>
        </p15:guide>
        <p15:guide id="12" pos="2016" userDrawn="1">
          <p15:clr>
            <a:srgbClr val="A4A3A4"/>
          </p15:clr>
        </p15:guide>
        <p15:guide id="13" pos="3744" userDrawn="1">
          <p15:clr>
            <a:srgbClr val="A4A3A4"/>
          </p15:clr>
        </p15:guide>
        <p15:guide id="14" orient="horz" pos="6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4D4A"/>
    <a:srgbClr val="58595B"/>
    <a:srgbClr val="008E5B"/>
    <a:srgbClr val="BFBFBF"/>
    <a:srgbClr val="969696"/>
    <a:srgbClr val="AAAAAA"/>
    <a:srgbClr val="777777"/>
    <a:srgbClr val="D9D9D9"/>
    <a:srgbClr val="878787"/>
    <a:srgbClr val="A6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53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30" y="60"/>
      </p:cViewPr>
      <p:guideLst>
        <p:guide pos="2904"/>
        <p:guide orient="horz" pos="3672"/>
        <p:guide orient="horz" pos="3096"/>
        <p:guide orient="horz" pos="2352"/>
        <p:guide pos="5520"/>
        <p:guide orient="horz" pos="4104"/>
        <p:guide orient="horz" pos="816"/>
        <p:guide orient="horz" pos="3840"/>
        <p:guide pos="2856"/>
        <p:guide pos="240"/>
        <p:guide pos="3792"/>
        <p:guide pos="2016"/>
        <p:guide pos="3744"/>
        <p:guide orient="horz" pos="67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3027" y="3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8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Hoja_de_c_lculo_de_Microsoft_Excel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3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4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5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Hoja_de_c_lculo_de_Microsoft_Excel6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Hoja_de_c_lculo_de_Microsoft_Excel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047868730067071"/>
          <c:y val="3.0848215838864226E-2"/>
          <c:w val="0.80538489604159902"/>
          <c:h val="0.77333350153854297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Sheet1!$B$1</c:f>
              <c:strCache>
                <c:ptCount val="1"/>
                <c:pt idx="0">
                  <c:v>Completions</c:v>
                </c:pt>
              </c:strCache>
            </c:strRef>
          </c:tx>
          <c:spPr>
            <a:solidFill>
              <a:srgbClr val="008E5B"/>
            </a:solidFill>
            <a:ln>
              <a:noFill/>
            </a:ln>
            <a:effectLst>
              <a:outerShdw sx="1000" sy="1000" algn="ctr" rotWithShape="0">
                <a:srgbClr val="000000"/>
              </a:outerShdw>
            </a:effectLst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1A62-4B77-9D8E-E7FC45C197FD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1A62-4B77-9D8E-E7FC45C197FD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1A62-4B77-9D8E-E7FC45C197FD}"/>
              </c:ext>
            </c:extLst>
          </c:dPt>
          <c:dLbls>
            <c:delete val="1"/>
          </c:dLbls>
          <c:cat>
            <c:strRef>
              <c:f>Sheet1!$A$4:$A$10</c:f>
              <c:strCach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2019F</c:v>
                </c:pt>
              </c:strCache>
            </c:strRef>
          </c:cat>
          <c:val>
            <c:numRef>
              <c:f>Sheet1!$B$4:$B$10</c:f>
              <c:numCache>
                <c:formatCode>_(* #,##0.0_);_(* \(#,##0.0\);_(* "-"??_);_(@_)</c:formatCode>
                <c:ptCount val="7"/>
                <c:pt idx="0">
                  <c:v>10.331933987541436</c:v>
                </c:pt>
                <c:pt idx="1">
                  <c:v>20.977711424192353</c:v>
                </c:pt>
                <c:pt idx="2">
                  <c:v>14.394069553557438</c:v>
                </c:pt>
                <c:pt idx="3">
                  <c:v>16.77954391786017</c:v>
                </c:pt>
                <c:pt idx="4">
                  <c:v>16.588125740484365</c:v>
                </c:pt>
                <c:pt idx="5">
                  <c:v>16.399999999999999</c:v>
                </c:pt>
                <c:pt idx="6">
                  <c:v>16.801822386031123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A62-4B77-9D8E-E7FC45C197FD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Net Absorption</c:v>
                </c:pt>
              </c:strCache>
            </c:strRef>
          </c:tx>
          <c:spPr>
            <a:solidFill>
              <a:srgbClr val="71BE45"/>
            </a:solidFill>
          </c:spPr>
          <c:invertIfNegative val="0"/>
          <c:dLbls>
            <c:delete val="1"/>
          </c:dLbls>
          <c:cat>
            <c:strRef>
              <c:f>Sheet1!$A$4:$A$10</c:f>
              <c:strCach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2019F</c:v>
                </c:pt>
              </c:strCache>
            </c:strRef>
          </c:cat>
          <c:val>
            <c:numRef>
              <c:f>Sheet1!$C$4:$C$10</c:f>
              <c:numCache>
                <c:formatCode>_(* #,##0.0_);_(* \(#,##0.0\);_(* "-"??_);_(@_)</c:formatCode>
                <c:ptCount val="7"/>
                <c:pt idx="0">
                  <c:v>9.4936507145254208</c:v>
                </c:pt>
                <c:pt idx="1">
                  <c:v>21.824199495402105</c:v>
                </c:pt>
                <c:pt idx="2">
                  <c:v>17.948678879448657</c:v>
                </c:pt>
                <c:pt idx="3">
                  <c:v>24.627444197271874</c:v>
                </c:pt>
                <c:pt idx="4">
                  <c:v>16.799465067047507</c:v>
                </c:pt>
                <c:pt idx="5">
                  <c:v>15.7</c:v>
                </c:pt>
                <c:pt idx="6">
                  <c:v>14.752294928316278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A62-4B77-9D8E-E7FC45C197F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14968960"/>
        <c:axId val="214978944"/>
      </c:barChart>
      <c:lineChart>
        <c:grouping val="standard"/>
        <c:varyColors val="0"/>
        <c:ser>
          <c:idx val="1"/>
          <c:order val="2"/>
          <c:tx>
            <c:strRef>
              <c:f>Sheet1!$D$1</c:f>
              <c:strCache>
                <c:ptCount val="1"/>
                <c:pt idx="0">
                  <c:v>Market Vacancy Rate</c:v>
                </c:pt>
              </c:strCache>
            </c:strRef>
          </c:tx>
          <c:spPr>
            <a:ln w="38100">
              <a:solidFill>
                <a:srgbClr val="15565C"/>
              </a:solidFill>
            </a:ln>
            <a:effectLst>
              <a:outerShdw blurRad="50800" dist="38100" dir="2700000" algn="ctr" rotWithShape="0">
                <a:srgbClr val="000000">
                  <a:alpha val="40000"/>
                </a:srgbClr>
              </a:outerShdw>
            </a:effectLst>
          </c:spPr>
          <c:marker>
            <c:symbol val="none"/>
          </c:marker>
          <c:cat>
            <c:strRef>
              <c:f>Sheet1!$A$4:$A$10</c:f>
              <c:strCach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2019F</c:v>
                </c:pt>
              </c:strCache>
            </c:strRef>
          </c:cat>
          <c:val>
            <c:numRef>
              <c:f>Sheet1!$D$4:$D$10</c:f>
              <c:numCache>
                <c:formatCode>_(* #,##0.0_);_(* \(#,##0.0\);_(* "-"??_);_(@_)</c:formatCode>
                <c:ptCount val="7"/>
                <c:pt idx="0">
                  <c:v>9.4764658126480281</c:v>
                </c:pt>
                <c:pt idx="1">
                  <c:v>8.5775806099114913</c:v>
                </c:pt>
                <c:pt idx="2">
                  <c:v>7.0393379613722278</c:v>
                </c:pt>
                <c:pt idx="3">
                  <c:v>4.5048502029309674</c:v>
                </c:pt>
                <c:pt idx="4">
                  <c:v>4.3</c:v>
                </c:pt>
                <c:pt idx="5">
                  <c:v>4.2</c:v>
                </c:pt>
                <c:pt idx="6">
                  <c:v>4.5948471504833863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6-1A62-4B77-9D8E-E7FC45C197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982016"/>
        <c:axId val="214980480"/>
      </c:lineChart>
      <c:catAx>
        <c:axId val="214968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15875">
            <a:noFill/>
          </a:ln>
        </c:spPr>
        <c:txPr>
          <a:bodyPr rot="0" vert="horz"/>
          <a:lstStyle/>
          <a:p>
            <a:pPr>
              <a:defRPr sz="800" b="1">
                <a:solidFill>
                  <a:srgbClr val="525457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pPr>
            <a:endParaRPr lang="es-MX"/>
          </a:p>
        </c:txPr>
        <c:crossAx val="214978944"/>
        <c:crossesAt val="0"/>
        <c:auto val="1"/>
        <c:lblAlgn val="ctr"/>
        <c:lblOffset val="50"/>
        <c:noMultiLvlLbl val="0"/>
      </c:catAx>
      <c:valAx>
        <c:axId val="214978944"/>
        <c:scaling>
          <c:orientation val="minMax"/>
          <c:max val="26"/>
          <c:min val="0"/>
        </c:scaling>
        <c:delete val="0"/>
        <c:axPos val="l"/>
        <c:majorGridlines>
          <c:spPr>
            <a:ln>
              <a:solidFill>
                <a:srgbClr val="BFBFBF"/>
              </a:solidFill>
              <a:prstDash val="dash"/>
            </a:ln>
          </c:spPr>
        </c:majorGridlines>
        <c:numFmt formatCode="General" sourceLinked="0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800" b="0">
                <a:solidFill>
                  <a:srgbClr val="525457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pPr>
            <a:endParaRPr lang="es-MX"/>
          </a:p>
        </c:txPr>
        <c:crossAx val="214968960"/>
        <c:crosses val="autoZero"/>
        <c:crossBetween val="between"/>
        <c:majorUnit val="4"/>
      </c:valAx>
      <c:valAx>
        <c:axId val="214980480"/>
        <c:scaling>
          <c:orientation val="minMax"/>
        </c:scaling>
        <c:delete val="0"/>
        <c:axPos val="r"/>
        <c:numFmt formatCode="_(* #,##0_);_(* \(#,##0\);_(* &quot;-&quot;_);_(@_)" sourceLinked="0"/>
        <c:majorTickMark val="out"/>
        <c:minorTickMark val="none"/>
        <c:tickLblPos val="nextTo"/>
        <c:txPr>
          <a:bodyPr/>
          <a:lstStyle/>
          <a:p>
            <a:pPr>
              <a:defRPr sz="800">
                <a:solidFill>
                  <a:srgbClr val="525457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pPr>
            <a:endParaRPr lang="es-MX"/>
          </a:p>
        </c:txPr>
        <c:crossAx val="214982016"/>
        <c:crosses val="max"/>
        <c:crossBetween val="between"/>
      </c:valAx>
      <c:catAx>
        <c:axId val="2149820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4980480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6.3238247212242865E-3"/>
          <c:y val="0.84284928028419626"/>
          <c:w val="0.94367615964663865"/>
          <c:h val="9.0959172845413036E-2"/>
        </c:manualLayout>
      </c:layout>
      <c:overlay val="0"/>
      <c:txPr>
        <a:bodyPr/>
        <a:lstStyle/>
        <a:p>
          <a:pPr>
            <a:defRPr sz="700">
              <a:solidFill>
                <a:srgbClr val="525457"/>
              </a:solidFill>
              <a:latin typeface="Segoe UI Semibold" panose="020B0702040204020203" pitchFamily="34" charset="0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00">
          <a:solidFill>
            <a:schemeClr val="bg1"/>
          </a:solidFill>
        </a:defRPr>
      </a:pPr>
      <a:endParaRPr lang="es-MX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97673192274734"/>
          <c:y val="6.5152656358213684E-2"/>
          <c:w val="0.83609723229260502"/>
          <c:h val="0.65738779102570444"/>
        </c:manualLayout>
      </c:layou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MXN Net Effective Rents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6.9994356225217325E-2"/>
                  <c:y val="-3.845521078199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CEA5-4632-8ADA-A4C717437567}"/>
                </c:ext>
              </c:extLst>
            </c:dLbl>
            <c:dLbl>
              <c:idx val="4"/>
              <c:layout>
                <c:manualLayout>
                  <c:x val="0.13086489303723065"/>
                  <c:y val="7.425542965218709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113.11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EA5-4632-8ADA-A4C717437567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  <c:pt idx="0">
                  <c:v>76</c:v>
                </c:pt>
                <c:pt idx="1">
                  <c:v>83</c:v>
                </c:pt>
                <c:pt idx="2">
                  <c:v>98</c:v>
                </c:pt>
                <c:pt idx="3">
                  <c:v>110.5</c:v>
                </c:pt>
                <c:pt idx="4" formatCode="_(* #,##0.00_);_(* \(#,##0.00\);_(* &quot;-&quot;??_);_(@_)">
                  <c:v>115.46045967000001</c:v>
                </c:pt>
                <c:pt idx="5" formatCode="_(* #,##0.00_);_(* \(#,##0.00\);_(* &quot;-&quot;??_);_(@_)">
                  <c:v>113.11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EA5-4632-8ADA-A4C7174375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3848192"/>
        <c:axId val="443849728"/>
      </c:line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MXN/USD Net Effective Rents</c:v>
                </c:pt>
              </c:strCache>
            </c:strRef>
          </c:tx>
          <c:spPr>
            <a:ln w="28575" cap="rnd">
              <a:solidFill>
                <a:srgbClr val="14626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6.9994356225217325E-2"/>
                  <c:y val="6.07208787570791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CEA5-4632-8ADA-A4C717437567}"/>
                </c:ext>
              </c:extLst>
            </c:dLbl>
            <c:dLbl>
              <c:idx val="4"/>
              <c:layout>
                <c:manualLayout>
                  <c:x val="0.13377298247729133"/>
                  <c:y val="-0.1936451778290531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19.50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CEA5-4632-8ADA-A4C717437567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Sheet1!$B$2:$B$7</c:f>
              <c:numCache>
                <c:formatCode>_(* #,##0.00_);_(* \(#,##0.00\);_(* "-"??_);_(@_)</c:formatCode>
                <c:ptCount val="6"/>
                <c:pt idx="0">
                  <c:v>13.333333333333332</c:v>
                </c:pt>
                <c:pt idx="1">
                  <c:v>14.310344827586208</c:v>
                </c:pt>
                <c:pt idx="2">
                  <c:v>16.752136752136753</c:v>
                </c:pt>
                <c:pt idx="3">
                  <c:v>20.09090909090909</c:v>
                </c:pt>
                <c:pt idx="4">
                  <c:v>17.913900000000002</c:v>
                </c:pt>
                <c:pt idx="5">
                  <c:v>19.5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EA5-4632-8ADA-A4C7174375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26565536"/>
        <c:axId val="626560616"/>
      </c:lineChart>
      <c:catAx>
        <c:axId val="443848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5400" cap="flat" cmpd="sng" algn="ctr">
            <a:solidFill>
              <a:schemeClr val="tx1">
                <a:lumMod val="75000"/>
                <a:lumOff val="2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MX"/>
          </a:p>
        </c:txPr>
        <c:crossAx val="443849728"/>
        <c:crosses val="autoZero"/>
        <c:auto val="1"/>
        <c:lblAlgn val="ctr"/>
        <c:lblOffset val="100"/>
        <c:noMultiLvlLbl val="0"/>
      </c:catAx>
      <c:valAx>
        <c:axId val="443849728"/>
        <c:scaling>
          <c:orientation val="minMax"/>
          <c:min val="20"/>
        </c:scaling>
        <c:delete val="0"/>
        <c:axPos val="l"/>
        <c:majorGridlines>
          <c:spPr>
            <a:ln w="9525" cap="flat" cmpd="sng" algn="ctr">
              <a:solidFill>
                <a:schemeClr val="tx2"/>
              </a:solidFill>
              <a:prstDash val="dash"/>
              <a:round/>
            </a:ln>
            <a:effectLst/>
          </c:spPr>
        </c:majorGridlines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MX"/>
          </a:p>
        </c:txPr>
        <c:crossAx val="443848192"/>
        <c:crosses val="autoZero"/>
        <c:crossBetween val="between"/>
      </c:valAx>
      <c:valAx>
        <c:axId val="626560616"/>
        <c:scaling>
          <c:orientation val="minMax"/>
          <c:max val="25"/>
          <c:min val="10"/>
        </c:scaling>
        <c:delete val="0"/>
        <c:axPos val="r"/>
        <c:numFmt formatCode="_(* #,##0_);_(* \(#,##0\);_(* &quot;-&quot;_);_(@_)" sourceLinked="0"/>
        <c:majorTickMark val="out"/>
        <c:minorTickMark val="none"/>
        <c:tickLblPos val="nextTo"/>
        <c:spPr>
          <a:ln>
            <a:noFill/>
          </a:ln>
        </c:spPr>
        <c:crossAx val="626565536"/>
        <c:crosses val="max"/>
        <c:crossBetween val="between"/>
      </c:valAx>
      <c:catAx>
        <c:axId val="6265655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2656061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261200096675673"/>
          <c:y val="0.92272016617495811"/>
          <c:w val="0.81552285432373361"/>
          <c:h val="7.7279833825041916E-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Segoe UI "/>
        </a:defRPr>
      </a:pPr>
      <a:endParaRPr lang="es-MX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2872985571744262"/>
          <c:y val="8.7399535474909876E-2"/>
          <c:w val="0.74043131224936065"/>
          <c:h val="0.6845134602923834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BTS Development</c:v>
                </c:pt>
              </c:strCache>
            </c:strRef>
          </c:tx>
          <c:spPr>
            <a:solidFill>
              <a:srgbClr val="008E5B"/>
            </a:solidFill>
            <a:ln w="38100" cap="rnd" cmpd="sng">
              <a:noFill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elete val="1"/>
          </c:dLbls>
          <c:cat>
            <c:strRef>
              <c:f>Sheet1!$A$2:$A$7</c:f>
              <c:strCache>
                <c:ptCount val="6"/>
                <c:pt idx="0">
                  <c:v>Mexico City</c:v>
                </c:pt>
                <c:pt idx="1">
                  <c:v>Monterrey</c:v>
                </c:pt>
                <c:pt idx="2">
                  <c:v>Guadalajara</c:v>
                </c:pt>
                <c:pt idx="3">
                  <c:v>Tijuana</c:v>
                </c:pt>
                <c:pt idx="4">
                  <c:v>Juarez</c:v>
                </c:pt>
                <c:pt idx="5">
                  <c:v>Reynosa</c:v>
                </c:pt>
              </c:strCache>
            </c:strRef>
          </c:cat>
          <c:val>
            <c:numRef>
              <c:f>Sheet1!$B$2:$B$7</c:f>
              <c:numCache>
                <c:formatCode>_(* #,##0.00_);_(* \(#,##0.00\);_(* "-"??_);_(@_)</c:formatCode>
                <c:ptCount val="6"/>
                <c:pt idx="0">
                  <c:v>0.77465635519999998</c:v>
                </c:pt>
                <c:pt idx="1">
                  <c:v>1.0604876294179999</c:v>
                </c:pt>
                <c:pt idx="2">
                  <c:v>0.19375019999999998</c:v>
                </c:pt>
                <c:pt idx="3">
                  <c:v>1.1554239265750086</c:v>
                </c:pt>
                <c:pt idx="4">
                  <c:v>0.71900064246589912</c:v>
                </c:pt>
                <c:pt idx="5">
                  <c:v>6.6004234799999992E-2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79-43C2-896F-849B7DF2E6E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Speculative Development</c:v>
                </c:pt>
              </c:strCache>
            </c:strRef>
          </c:tx>
          <c:spPr>
            <a:solidFill>
              <a:srgbClr val="71BE45"/>
            </a:solidFill>
            <a:effectLst>
              <a:outerShdw blurRad="50800" dist="38100" dir="2700000" algn="ctr" rotWithShape="0">
                <a:srgbClr val="000000">
                  <a:alpha val="40000"/>
                </a:srgbClr>
              </a:outerShdw>
            </a:effectLst>
          </c:spPr>
          <c:invertIfNegative val="0"/>
          <c:dLbls>
            <c:delete val="1"/>
          </c:dLbls>
          <c:cat>
            <c:strRef>
              <c:f>Sheet1!$A$2:$A$7</c:f>
              <c:strCache>
                <c:ptCount val="6"/>
                <c:pt idx="0">
                  <c:v>Mexico City</c:v>
                </c:pt>
                <c:pt idx="1">
                  <c:v>Monterrey</c:v>
                </c:pt>
                <c:pt idx="2">
                  <c:v>Guadalajara</c:v>
                </c:pt>
                <c:pt idx="3">
                  <c:v>Tijuana</c:v>
                </c:pt>
                <c:pt idx="4">
                  <c:v>Juarez</c:v>
                </c:pt>
                <c:pt idx="5">
                  <c:v>Reynosa</c:v>
                </c:pt>
              </c:strCache>
            </c:strRef>
          </c:cat>
          <c:val>
            <c:numRef>
              <c:f>Sheet1!$C$2:$C$7</c:f>
              <c:numCache>
                <c:formatCode>_(* #,##0.00_);_(* \(#,##0.00\);_(* "-"??_);_(@_)</c:formatCode>
                <c:ptCount val="6"/>
                <c:pt idx="0">
                  <c:v>3.9560131113999999</c:v>
                </c:pt>
                <c:pt idx="1">
                  <c:v>1.7417645687819998</c:v>
                </c:pt>
                <c:pt idx="2">
                  <c:v>0.72698142316150405</c:v>
                </c:pt>
                <c:pt idx="3">
                  <c:v>0.50007453541510472</c:v>
                </c:pt>
                <c:pt idx="4">
                  <c:v>0.56677315449999999</c:v>
                </c:pt>
                <c:pt idx="5">
                  <c:v>0.11599178639999999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79-43C2-896F-849B7DF2E6E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Net Absoprtion (TTM)</c:v>
                </c:pt>
              </c:strCache>
            </c:strRef>
          </c:tx>
          <c:spPr>
            <a:noFill/>
            <a:ln>
              <a:noFill/>
            </a:ln>
          </c:spPr>
          <c:invertIfNegative val="0"/>
          <c:dLbls>
            <c:delete val="1"/>
          </c:dLbls>
          <c:cat>
            <c:strRef>
              <c:f>Sheet1!$A$2:$A$7</c:f>
              <c:strCache>
                <c:ptCount val="6"/>
                <c:pt idx="0">
                  <c:v>Mexico City</c:v>
                </c:pt>
                <c:pt idx="1">
                  <c:v>Monterrey</c:v>
                </c:pt>
                <c:pt idx="2">
                  <c:v>Guadalajara</c:v>
                </c:pt>
                <c:pt idx="3">
                  <c:v>Tijuana</c:v>
                </c:pt>
                <c:pt idx="4">
                  <c:v>Juarez</c:v>
                </c:pt>
                <c:pt idx="5">
                  <c:v>Reynosa</c:v>
                </c:pt>
              </c:strCache>
            </c:strRef>
          </c:cat>
          <c:val>
            <c:numRef>
              <c:f>Sheet1!$D$2:$D$7</c:f>
              <c:numCache>
                <c:formatCode>_(* #,##0.00_);_(* \(#,##0.00\);_(* "-"??_);_(@_)</c:formatCode>
                <c:ptCount val="6"/>
                <c:pt idx="0">
                  <c:v>5.1258229994999995</c:v>
                </c:pt>
                <c:pt idx="1">
                  <c:v>3.6747340872938121</c:v>
                </c:pt>
                <c:pt idx="2">
                  <c:v>2.2143686122535517</c:v>
                </c:pt>
                <c:pt idx="3">
                  <c:v>2.3424728237694299</c:v>
                </c:pt>
                <c:pt idx="4">
                  <c:v>2.4988173269604923</c:v>
                </c:pt>
                <c:pt idx="5">
                  <c:v>0.53280672979999999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A79-43C2-896F-849B7DF2E6E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6"/>
        <c:overlap val="100"/>
        <c:axId val="214847488"/>
        <c:axId val="214849024"/>
      </c:barChart>
      <c:catAx>
        <c:axId val="21484748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 sz="800"/>
            </a:pPr>
            <a:endParaRPr lang="es-MX"/>
          </a:p>
        </c:txPr>
        <c:crossAx val="214849024"/>
        <c:crosses val="autoZero"/>
        <c:auto val="1"/>
        <c:lblAlgn val="ctr"/>
        <c:lblOffset val="100"/>
        <c:noMultiLvlLbl val="0"/>
      </c:catAx>
      <c:valAx>
        <c:axId val="214849024"/>
        <c:scaling>
          <c:orientation val="minMax"/>
          <c:max val="9"/>
          <c:min val="0"/>
        </c:scaling>
        <c:delete val="0"/>
        <c:axPos val="t"/>
        <c:majorGridlines>
          <c:spPr>
            <a:ln w="9525">
              <a:solidFill>
                <a:srgbClr val="BFBFBF"/>
              </a:solidFill>
              <a:prstDash val="dash"/>
            </a:ln>
          </c:spPr>
        </c:majorGridlines>
        <c:numFmt formatCode="General" sourceLinked="0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800"/>
            </a:pPr>
            <a:endParaRPr lang="es-MX"/>
          </a:p>
        </c:txPr>
        <c:crossAx val="214847488"/>
        <c:crosses val="autoZero"/>
        <c:crossBetween val="between"/>
        <c:majorUnit val="1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2020381476853566"/>
          <c:w val="0.96643819173874812"/>
          <c:h val="9.0543476376611767E-2"/>
        </c:manualLayout>
      </c:layout>
      <c:overlay val="0"/>
      <c:txPr>
        <a:bodyPr/>
        <a:lstStyle/>
        <a:p>
          <a:pPr>
            <a:defRPr sz="700"/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525457"/>
          </a:solidFill>
          <a:latin typeface="Segoe UI Semibold" panose="020B0702040204020203" pitchFamily="34" charset="0"/>
        </a:defRPr>
      </a:pPr>
      <a:endParaRPr lang="es-MX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2529038437323081"/>
          <c:y val="7.7060876692328736E-2"/>
          <c:w val="0.78081207317210044"/>
          <c:h val="0.61916787291841691"/>
        </c:manualLayout>
      </c:layout>
      <c:lineChart>
        <c:grouping val="standard"/>
        <c:varyColors val="0"/>
        <c:ser>
          <c:idx val="0"/>
          <c:order val="0"/>
          <c:tx>
            <c:strRef>
              <c:f>Sheet1!$A$29</c:f>
              <c:strCache>
                <c:ptCount val="1"/>
                <c:pt idx="0">
                  <c:v>Agriculture ( L )</c:v>
                </c:pt>
              </c:strCache>
            </c:strRef>
          </c:tx>
          <c:spPr>
            <a:ln>
              <a:solidFill>
                <a:srgbClr val="82BC00"/>
              </a:solidFill>
            </a:ln>
            <a:effectLst/>
          </c:spPr>
          <c:marker>
            <c:symbol val="none"/>
          </c:marker>
          <c:cat>
            <c:strRef>
              <c:f>Sheet1!$B$26:$AB$26</c:f>
              <c:strCache>
                <c:ptCount val="27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2019F</c:v>
                </c:pt>
                <c:pt idx="25">
                  <c:v>2020F</c:v>
                </c:pt>
                <c:pt idx="26">
                  <c:v>2021F</c:v>
                </c:pt>
              </c:strCache>
            </c:strRef>
          </c:cat>
          <c:val>
            <c:numRef>
              <c:f>Sheet1!$B$29:$AB$29</c:f>
              <c:numCache>
                <c:formatCode>0</c:formatCode>
                <c:ptCount val="27"/>
                <c:pt idx="0">
                  <c:v>23.439228268672508</c:v>
                </c:pt>
                <c:pt idx="1">
                  <c:v>21.864795890605361</c:v>
                </c:pt>
                <c:pt idx="2">
                  <c:v>23.352180664601391</c:v>
                </c:pt>
                <c:pt idx="3">
                  <c:v>19.261071535218129</c:v>
                </c:pt>
                <c:pt idx="4">
                  <c:v>20.217670566882095</c:v>
                </c:pt>
                <c:pt idx="5">
                  <c:v>17.328981924477844</c:v>
                </c:pt>
                <c:pt idx="6">
                  <c:v>17.429539749728367</c:v>
                </c:pt>
                <c:pt idx="7">
                  <c:v>17.245943497405829</c:v>
                </c:pt>
                <c:pt idx="8">
                  <c:v>16.408496312402331</c:v>
                </c:pt>
                <c:pt idx="9">
                  <c:v>15.586821673680692</c:v>
                </c:pt>
                <c:pt idx="10">
                  <c:v>14.779322496193108</c:v>
                </c:pt>
                <c:pt idx="11">
                  <c:v>14.123754874567817</c:v>
                </c:pt>
                <c:pt idx="12">
                  <c:v>13.666605034145718</c:v>
                </c:pt>
                <c:pt idx="13">
                  <c:v>13.602854310922217</c:v>
                </c:pt>
                <c:pt idx="14">
                  <c:v>13.683823301753131</c:v>
                </c:pt>
                <c:pt idx="15">
                  <c:v>13.80223597408775</c:v>
                </c:pt>
                <c:pt idx="16">
                  <c:v>13.565197702031012</c:v>
                </c:pt>
                <c:pt idx="17">
                  <c:v>13.597600282539988</c:v>
                </c:pt>
                <c:pt idx="18">
                  <c:v>13.540299909729988</c:v>
                </c:pt>
                <c:pt idx="19">
                  <c:v>13.660815614173321</c:v>
                </c:pt>
                <c:pt idx="20">
                  <c:v>13.324969955962482</c:v>
                </c:pt>
                <c:pt idx="21">
                  <c:v>13.005696757130705</c:v>
                </c:pt>
                <c:pt idx="22">
                  <c:v>12.671571012979602</c:v>
                </c:pt>
                <c:pt idx="23">
                  <c:v>12.355898016043707</c:v>
                </c:pt>
                <c:pt idx="24">
                  <c:v>12.085733453117383</c:v>
                </c:pt>
                <c:pt idx="25">
                  <c:v>11.829493536631361</c:v>
                </c:pt>
                <c:pt idx="26">
                  <c:v>11.579907771320155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0A3-439F-9702-6A42641B93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2558720"/>
        <c:axId val="252560512"/>
      </c:lineChart>
      <c:lineChart>
        <c:grouping val="standard"/>
        <c:varyColors val="0"/>
        <c:ser>
          <c:idx val="2"/>
          <c:order val="1"/>
          <c:tx>
            <c:strRef>
              <c:f>Sheet1!$A$30</c:f>
              <c:strCache>
                <c:ptCount val="1"/>
                <c:pt idx="0">
                  <c:v>Services ( R )</c:v>
                </c:pt>
              </c:strCache>
            </c:strRef>
          </c:tx>
          <c:spPr>
            <a:ln>
              <a:solidFill>
                <a:srgbClr val="1B4D4A"/>
              </a:solidFill>
            </a:ln>
            <a:effectLst/>
          </c:spPr>
          <c:marker>
            <c:symbol val="none"/>
          </c:marker>
          <c:cat>
            <c:strRef>
              <c:f>Sheet1!$B$26:$AB$26</c:f>
              <c:strCache>
                <c:ptCount val="27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2019F</c:v>
                </c:pt>
                <c:pt idx="25">
                  <c:v>2020F</c:v>
                </c:pt>
                <c:pt idx="26">
                  <c:v>2021F</c:v>
                </c:pt>
              </c:strCache>
            </c:strRef>
          </c:cat>
          <c:val>
            <c:numRef>
              <c:f>Sheet1!$B$30:$AB$30</c:f>
              <c:numCache>
                <c:formatCode>0</c:formatCode>
                <c:ptCount val="27"/>
                <c:pt idx="0">
                  <c:v>53.127241100879161</c:v>
                </c:pt>
                <c:pt idx="1">
                  <c:v>53.942091259331363</c:v>
                </c:pt>
                <c:pt idx="2">
                  <c:v>52.719589236510735</c:v>
                </c:pt>
                <c:pt idx="3">
                  <c:v>54.205555493860139</c:v>
                </c:pt>
                <c:pt idx="4">
                  <c:v>52.639869260049451</c:v>
                </c:pt>
                <c:pt idx="5">
                  <c:v>54.206968384063082</c:v>
                </c:pt>
                <c:pt idx="6">
                  <c:v>55.14309065936358</c:v>
                </c:pt>
                <c:pt idx="7">
                  <c:v>56.112598042218501</c:v>
                </c:pt>
                <c:pt idx="8">
                  <c:v>57.196079067116493</c:v>
                </c:pt>
                <c:pt idx="9">
                  <c:v>58.050099227071158</c:v>
                </c:pt>
                <c:pt idx="10">
                  <c:v>59.648514648396535</c:v>
                </c:pt>
                <c:pt idx="11">
                  <c:v>60.077035697508904</c:v>
                </c:pt>
                <c:pt idx="12">
                  <c:v>60.51974465812178</c:v>
                </c:pt>
                <c:pt idx="13">
                  <c:v>61.260088688633573</c:v>
                </c:pt>
                <c:pt idx="14">
                  <c:v>62.41658512085796</c:v>
                </c:pt>
                <c:pt idx="15">
                  <c:v>62.229463583741619</c:v>
                </c:pt>
                <c:pt idx="16">
                  <c:v>62.596736413204077</c:v>
                </c:pt>
                <c:pt idx="17">
                  <c:v>62.814282517895762</c:v>
                </c:pt>
                <c:pt idx="18">
                  <c:v>62.604046280202638</c:v>
                </c:pt>
                <c:pt idx="19">
                  <c:v>62.001908554378794</c:v>
                </c:pt>
                <c:pt idx="20">
                  <c:v>61.969706023394622</c:v>
                </c:pt>
                <c:pt idx="21">
                  <c:v>61.68786180674887</c:v>
                </c:pt>
                <c:pt idx="22">
                  <c:v>62.222512953186317</c:v>
                </c:pt>
                <c:pt idx="23">
                  <c:v>62.434026429472119</c:v>
                </c:pt>
                <c:pt idx="24">
                  <c:v>62.584437480081235</c:v>
                </c:pt>
                <c:pt idx="25">
                  <c:v>62.754778484321527</c:v>
                </c:pt>
                <c:pt idx="26">
                  <c:v>62.94212808329587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0A3-439F-9702-6A42641B93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2572032"/>
        <c:axId val="252562048"/>
      </c:lineChart>
      <c:catAx>
        <c:axId val="2525587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28575">
            <a:solidFill>
              <a:srgbClr val="191919">
                <a:lumMod val="75000"/>
                <a:lumOff val="25000"/>
              </a:srgbClr>
            </a:solidFill>
          </a:ln>
        </c:spPr>
        <c:txPr>
          <a:bodyPr rot="-5400000" vert="horz"/>
          <a:lstStyle/>
          <a:p>
            <a:pPr algn="ctr">
              <a:defRPr lang="en-US" sz="900" b="0" i="0" u="none" strike="noStrike" kern="1200" baseline="0">
                <a:solidFill>
                  <a:srgbClr val="525457"/>
                </a:solidFill>
                <a:latin typeface="Segoe UI"/>
                <a:ea typeface="Segoe UI" panose="020B0502040204020203" pitchFamily="34" charset="0"/>
                <a:cs typeface="Segoe UI"/>
              </a:defRPr>
            </a:pPr>
            <a:endParaRPr lang="es-MX"/>
          </a:p>
        </c:txPr>
        <c:crossAx val="252560512"/>
        <c:crosses val="autoZero"/>
        <c:auto val="1"/>
        <c:lblAlgn val="ctr"/>
        <c:lblOffset val="100"/>
        <c:noMultiLvlLbl val="0"/>
      </c:catAx>
      <c:valAx>
        <c:axId val="252560512"/>
        <c:scaling>
          <c:orientation val="minMax"/>
          <c:max val="25"/>
          <c:min val="0"/>
        </c:scaling>
        <c:delete val="0"/>
        <c:axPos val="l"/>
        <c:majorGridlines>
          <c:spPr>
            <a:ln>
              <a:prstDash val="dash"/>
            </a:ln>
          </c:spPr>
        </c:majorGridlines>
        <c:numFmt formatCode="0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>
                <a:solidFill>
                  <a:srgbClr val="525457"/>
                </a:solidFill>
              </a:defRPr>
            </a:pPr>
            <a:endParaRPr lang="es-MX"/>
          </a:p>
        </c:txPr>
        <c:crossAx val="252558720"/>
        <c:crosses val="autoZero"/>
        <c:crossBetween val="between"/>
      </c:valAx>
      <c:valAx>
        <c:axId val="252562048"/>
        <c:scaling>
          <c:orientation val="minMax"/>
          <c:max val="65"/>
          <c:min val="50"/>
        </c:scaling>
        <c:delete val="0"/>
        <c:axPos val="r"/>
        <c:numFmt formatCode="0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>
                <a:solidFill>
                  <a:srgbClr val="525457"/>
                </a:solidFill>
              </a:defRPr>
            </a:pPr>
            <a:endParaRPr lang="es-MX"/>
          </a:p>
        </c:txPr>
        <c:crossAx val="252572032"/>
        <c:crosses val="max"/>
        <c:crossBetween val="between"/>
        <c:majorUnit val="2"/>
      </c:valAx>
      <c:catAx>
        <c:axId val="2525720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52562048"/>
        <c:crosses val="autoZero"/>
        <c:auto val="1"/>
        <c:lblAlgn val="ctr"/>
        <c:lblOffset val="100"/>
        <c:noMultiLvlLbl val="0"/>
      </c:catAx>
    </c:plotArea>
    <c:legend>
      <c:legendPos val="b"/>
      <c:layout>
        <c:manualLayout>
          <c:xMode val="edge"/>
          <c:yMode val="edge"/>
          <c:x val="0"/>
          <c:y val="0.8941880882834794"/>
          <c:w val="0.99752522613543637"/>
          <c:h val="0.10581191171652052"/>
        </c:manualLayout>
      </c:layout>
      <c:overlay val="0"/>
      <c:txPr>
        <a:bodyPr/>
        <a:lstStyle/>
        <a:p>
          <a:pPr>
            <a:defRPr>
              <a:solidFill>
                <a:srgbClr val="525457"/>
              </a:solidFill>
            </a:defRPr>
          </a:pPr>
          <a:endParaRPr lang="es-MX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 algn="ctr">
        <a:defRPr lang="en-US" sz="900" b="0" i="0" u="none" strike="noStrike" kern="1200" baseline="0">
          <a:solidFill>
            <a:srgbClr val="4A4B4D"/>
          </a:solidFill>
          <a:latin typeface="Segoe UI"/>
          <a:ea typeface="Segoe UI" panose="020B0502040204020203" pitchFamily="34" charset="0"/>
          <a:cs typeface="Segoe UI"/>
        </a:defRPr>
      </a:pPr>
      <a:endParaRPr lang="es-MX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2705987412628553"/>
          <c:y val="6.5205357201201242E-2"/>
          <c:w val="0.83099845688365093"/>
          <c:h val="0.70102511372682963"/>
        </c:manualLayout>
      </c:layout>
      <c:lineChart>
        <c:grouping val="standard"/>
        <c:varyColors val="0"/>
        <c:ser>
          <c:idx val="0"/>
          <c:order val="0"/>
          <c:spPr>
            <a:ln>
              <a:solidFill>
                <a:srgbClr val="1B4D4A"/>
              </a:solidFill>
            </a:ln>
            <a:effectLst/>
          </c:spPr>
          <c:marker>
            <c:symbol val="none"/>
          </c:marker>
          <c:cat>
            <c:strRef>
              <c:f>Sheet1!$B$26:$AB$26</c:f>
              <c:strCache>
                <c:ptCount val="27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2019F</c:v>
                </c:pt>
                <c:pt idx="25">
                  <c:v>2020F</c:v>
                </c:pt>
                <c:pt idx="26">
                  <c:v>2021F</c:v>
                </c:pt>
              </c:strCache>
            </c:strRef>
          </c:cat>
          <c:val>
            <c:numRef>
              <c:f>Sheet1!$B$28:$AB$28</c:f>
              <c:numCache>
                <c:formatCode>General</c:formatCode>
                <c:ptCount val="27"/>
                <c:pt idx="0">
                  <c:v>54.458503597691376</c:v>
                </c:pt>
                <c:pt idx="1">
                  <c:v>56.009572808075646</c:v>
                </c:pt>
                <c:pt idx="2">
                  <c:v>59.464075885770882</c:v>
                </c:pt>
                <c:pt idx="3">
                  <c:v>63.409577688297745</c:v>
                </c:pt>
                <c:pt idx="4">
                  <c:v>63.510779190564747</c:v>
                </c:pt>
                <c:pt idx="5">
                  <c:v>69.40079707489592</c:v>
                </c:pt>
                <c:pt idx="6">
                  <c:v>74.642555284291944</c:v>
                </c:pt>
                <c:pt idx="7">
                  <c:v>78.647787218950825</c:v>
                </c:pt>
                <c:pt idx="8">
                  <c:v>85.502227442751092</c:v>
                </c:pt>
                <c:pt idx="9">
                  <c:v>87.790062942243821</c:v>
                </c:pt>
                <c:pt idx="10">
                  <c:v>92.549236602843735</c:v>
                </c:pt>
                <c:pt idx="11">
                  <c:v>97.220271769471879</c:v>
                </c:pt>
                <c:pt idx="12">
                  <c:v>99.250065525395968</c:v>
                </c:pt>
                <c:pt idx="13">
                  <c:v>100</c:v>
                </c:pt>
                <c:pt idx="14">
                  <c:v>100.25848348781071</c:v>
                </c:pt>
                <c:pt idx="15">
                  <c:v>101.00890177753688</c:v>
                </c:pt>
                <c:pt idx="16">
                  <c:v>104.28823222789292</c:v>
                </c:pt>
                <c:pt idx="17">
                  <c:v>107.98753523962112</c:v>
                </c:pt>
                <c:pt idx="18">
                  <c:v>110.49254062259024</c:v>
                </c:pt>
                <c:pt idx="19">
                  <c:v>111.20543168719807</c:v>
                </c:pt>
                <c:pt idx="20">
                  <c:v>114.13808756717154</c:v>
                </c:pt>
                <c:pt idx="21">
                  <c:v>116.06388210729686</c:v>
                </c:pt>
                <c:pt idx="22">
                  <c:v>116.71250990243354</c:v>
                </c:pt>
                <c:pt idx="23">
                  <c:v>119.84573870365327</c:v>
                </c:pt>
                <c:pt idx="24">
                  <c:v>122.85464805394845</c:v>
                </c:pt>
                <c:pt idx="25">
                  <c:v>126.00691392844851</c:v>
                </c:pt>
                <c:pt idx="26">
                  <c:v>129.28896846829613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8A2-482F-A3F1-7B678EA9D3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52328192"/>
        <c:axId val="252334080"/>
      </c:lineChart>
      <c:catAx>
        <c:axId val="2523281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28575">
            <a:solidFill>
              <a:srgbClr val="191919">
                <a:lumMod val="75000"/>
                <a:lumOff val="25000"/>
              </a:srgbClr>
            </a:solidFill>
          </a:ln>
        </c:spPr>
        <c:txPr>
          <a:bodyPr rot="-5400000" vert="horz"/>
          <a:lstStyle/>
          <a:p>
            <a:pPr algn="ctr">
              <a:defRPr lang="en-US" sz="900" b="0" i="0" u="none" strike="noStrike" kern="1200" baseline="0">
                <a:solidFill>
                  <a:srgbClr val="525457"/>
                </a:solidFill>
                <a:latin typeface="Segoe UI"/>
                <a:ea typeface="Segoe UI" panose="020B0502040204020203" pitchFamily="34" charset="0"/>
                <a:cs typeface="Segoe UI"/>
              </a:defRPr>
            </a:pPr>
            <a:endParaRPr lang="es-MX"/>
          </a:p>
        </c:txPr>
        <c:crossAx val="252334080"/>
        <c:crosses val="autoZero"/>
        <c:auto val="1"/>
        <c:lblAlgn val="ctr"/>
        <c:lblOffset val="100"/>
        <c:noMultiLvlLbl val="0"/>
      </c:catAx>
      <c:valAx>
        <c:axId val="252334080"/>
        <c:scaling>
          <c:orientation val="minMax"/>
          <c:max val="150"/>
          <c:min val="0"/>
        </c:scaling>
        <c:delete val="0"/>
        <c:axPos val="l"/>
        <c:majorGridlines>
          <c:spPr>
            <a:ln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>
                <a:solidFill>
                  <a:srgbClr val="525457"/>
                </a:solidFill>
              </a:defRPr>
            </a:pPr>
            <a:endParaRPr lang="es-MX"/>
          </a:p>
        </c:txPr>
        <c:crossAx val="252328192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 algn="ctr">
        <a:defRPr lang="en-US" sz="900" b="0" i="0" u="none" strike="noStrike" kern="1200" baseline="0">
          <a:solidFill>
            <a:srgbClr val="4A4B4D"/>
          </a:solidFill>
          <a:latin typeface="Segoe UI"/>
          <a:ea typeface="Segoe UI" panose="020B0502040204020203" pitchFamily="34" charset="0"/>
          <a:cs typeface="Segoe UI"/>
        </a:defRPr>
      </a:pPr>
      <a:endParaRPr lang="es-MX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2705987412628553"/>
          <c:y val="8.0134764027537816E-2"/>
          <c:w val="0.81812734892855177"/>
          <c:h val="0.66158900221537331"/>
        </c:manualLayout>
      </c:layout>
      <c:lineChart>
        <c:grouping val="standard"/>
        <c:varyColors val="0"/>
        <c:ser>
          <c:idx val="0"/>
          <c:order val="0"/>
          <c:spPr>
            <a:ln>
              <a:solidFill>
                <a:srgbClr val="1B4D4A"/>
              </a:solidFill>
            </a:ln>
            <a:effectLst/>
          </c:spPr>
          <c:marker>
            <c:symbol val="none"/>
          </c:marker>
          <c:cat>
            <c:strRef>
              <c:f>Sheet1!$B$26:$AB$26</c:f>
              <c:strCache>
                <c:ptCount val="27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2019F</c:v>
                </c:pt>
                <c:pt idx="25">
                  <c:v>2020F</c:v>
                </c:pt>
                <c:pt idx="26">
                  <c:v>2021F</c:v>
                </c:pt>
              </c:strCache>
            </c:strRef>
          </c:cat>
          <c:val>
            <c:numRef>
              <c:f>Sheet1!$B$28:$AB$28</c:f>
              <c:numCache>
                <c:formatCode>General</c:formatCode>
                <c:ptCount val="27"/>
                <c:pt idx="0">
                  <c:v>55.6636697375016</c:v>
                </c:pt>
                <c:pt idx="1">
                  <c:v>56.858454712171202</c:v>
                </c:pt>
                <c:pt idx="2">
                  <c:v>57.980486473941397</c:v>
                </c:pt>
                <c:pt idx="3">
                  <c:v>59.074727308426596</c:v>
                </c:pt>
                <c:pt idx="4">
                  <c:v>60.163779551059001</c:v>
                </c:pt>
                <c:pt idx="5">
                  <c:v>61.533860302189197</c:v>
                </c:pt>
                <c:pt idx="6">
                  <c:v>62.737444873398701</c:v>
                </c:pt>
                <c:pt idx="7">
                  <c:v>63.792142828980005</c:v>
                </c:pt>
                <c:pt idx="8">
                  <c:v>64.795802943602496</c:v>
                </c:pt>
                <c:pt idx="9">
                  <c:v>65.767485114421689</c:v>
                </c:pt>
                <c:pt idx="10">
                  <c:v>66.735154837909604</c:v>
                </c:pt>
                <c:pt idx="11">
                  <c:v>67.920752252794202</c:v>
                </c:pt>
                <c:pt idx="12">
                  <c:v>69.210854039197699</c:v>
                </c:pt>
                <c:pt idx="13">
                  <c:v>70.600722078945793</c:v>
                </c:pt>
                <c:pt idx="14">
                  <c:v>72.019365881683797</c:v>
                </c:pt>
                <c:pt idx="15">
                  <c:v>73.371492559539604</c:v>
                </c:pt>
                <c:pt idx="16">
                  <c:v>74.705381091054704</c:v>
                </c:pt>
                <c:pt idx="17">
                  <c:v>76.040795263129397</c:v>
                </c:pt>
                <c:pt idx="18">
                  <c:v>77.351408352313996</c:v>
                </c:pt>
                <c:pt idx="19">
                  <c:v>78.616667834707201</c:v>
                </c:pt>
                <c:pt idx="20">
                  <c:v>79.8147498362585</c:v>
                </c:pt>
                <c:pt idx="21">
                  <c:v>81.120238176381207</c:v>
                </c:pt>
                <c:pt idx="22">
                  <c:v>82.376360869002397</c:v>
                </c:pt>
                <c:pt idx="23">
                  <c:v>83.587778639993999</c:v>
                </c:pt>
                <c:pt idx="24">
                  <c:v>84.758866864664498</c:v>
                </c:pt>
                <c:pt idx="25">
                  <c:v>85.892907074495099</c:v>
                </c:pt>
                <c:pt idx="26">
                  <c:v>86.987407207897292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BA7-4688-8E79-1BA93B942B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52126336"/>
        <c:axId val="252127872"/>
      </c:lineChart>
      <c:catAx>
        <c:axId val="2521263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28575">
            <a:solidFill>
              <a:srgbClr val="191919">
                <a:lumMod val="75000"/>
                <a:lumOff val="25000"/>
              </a:srgbClr>
            </a:solidFill>
          </a:ln>
        </c:spPr>
        <c:txPr>
          <a:bodyPr rot="-5400000" vert="horz"/>
          <a:lstStyle/>
          <a:p>
            <a:pPr algn="ctr">
              <a:defRPr lang="en-US" sz="900" b="0" i="0" u="none" strike="noStrike" kern="1200" baseline="0">
                <a:solidFill>
                  <a:srgbClr val="525457"/>
                </a:solidFill>
                <a:latin typeface="Segoe UI"/>
                <a:ea typeface="Segoe UI" panose="020B0502040204020203" pitchFamily="34" charset="0"/>
                <a:cs typeface="Segoe UI"/>
              </a:defRPr>
            </a:pPr>
            <a:endParaRPr lang="es-MX"/>
          </a:p>
        </c:txPr>
        <c:crossAx val="252127872"/>
        <c:crosses val="autoZero"/>
        <c:auto val="1"/>
        <c:lblAlgn val="ctr"/>
        <c:lblOffset val="100"/>
        <c:noMultiLvlLbl val="0"/>
      </c:catAx>
      <c:valAx>
        <c:axId val="252127872"/>
        <c:scaling>
          <c:orientation val="minMax"/>
          <c:max val="100"/>
          <c:min val="0"/>
        </c:scaling>
        <c:delete val="0"/>
        <c:axPos val="l"/>
        <c:majorGridlines>
          <c:spPr>
            <a:ln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>
                <a:solidFill>
                  <a:srgbClr val="525457"/>
                </a:solidFill>
              </a:defRPr>
            </a:pPr>
            <a:endParaRPr lang="es-MX"/>
          </a:p>
        </c:txPr>
        <c:crossAx val="252126336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 algn="ctr">
        <a:defRPr lang="en-US" sz="900" b="0" i="0" u="none" strike="noStrike" kern="1200" baseline="0">
          <a:solidFill>
            <a:srgbClr val="4A4B4D"/>
          </a:solidFill>
          <a:latin typeface="Segoe UI"/>
          <a:ea typeface="Segoe UI" panose="020B0502040204020203" pitchFamily="34" charset="0"/>
          <a:cs typeface="Segoe UI"/>
        </a:defRPr>
      </a:pPr>
      <a:endParaRPr lang="es-MX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2705987412628553"/>
          <c:y val="0.11855519491127497"/>
          <c:w val="0.82676946496565629"/>
          <c:h val="0.65185598448697046"/>
        </c:manualLayout>
      </c:layout>
      <c:lineChart>
        <c:grouping val="standard"/>
        <c:varyColors val="0"/>
        <c:ser>
          <c:idx val="0"/>
          <c:order val="0"/>
          <c:spPr>
            <a:ln>
              <a:solidFill>
                <a:srgbClr val="1B4D4A"/>
              </a:solidFill>
            </a:ln>
            <a:effectLst/>
          </c:spPr>
          <c:marker>
            <c:symbol val="none"/>
          </c:marker>
          <c:cat>
            <c:strRef>
              <c:f>Sheet1!$B$26:$AB$26</c:f>
              <c:strCache>
                <c:ptCount val="27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2019F</c:v>
                </c:pt>
                <c:pt idx="25">
                  <c:v>2020F</c:v>
                </c:pt>
                <c:pt idx="26">
                  <c:v>2021F</c:v>
                </c:pt>
              </c:strCache>
            </c:strRef>
          </c:cat>
          <c:val>
            <c:numRef>
              <c:f>Sheet1!$B$27:$AB$27</c:f>
              <c:numCache>
                <c:formatCode>0</c:formatCode>
                <c:ptCount val="27"/>
                <c:pt idx="0">
                  <c:v>62.701008792425696</c:v>
                </c:pt>
                <c:pt idx="1">
                  <c:v>59.568054157083601</c:v>
                </c:pt>
                <c:pt idx="2">
                  <c:v>64.908010713698005</c:v>
                </c:pt>
                <c:pt idx="3">
                  <c:v>68.6745370004422</c:v>
                </c:pt>
                <c:pt idx="4">
                  <c:v>71.473303592346298</c:v>
                </c:pt>
                <c:pt idx="5">
                  <c:v>78.525937916585093</c:v>
                </c:pt>
                <c:pt idx="6">
                  <c:v>81.380417393657893</c:v>
                </c:pt>
                <c:pt idx="7">
                  <c:v>81.951113461993103</c:v>
                </c:pt>
                <c:pt idx="8">
                  <c:v>83.641440462758197</c:v>
                </c:pt>
                <c:pt idx="9">
                  <c:v>90.758201916523703</c:v>
                </c:pt>
                <c:pt idx="10">
                  <c:v>94.029140885404601</c:v>
                </c:pt>
                <c:pt idx="11">
                  <c:v>96.244767755557106</c:v>
                </c:pt>
                <c:pt idx="12">
                  <c:v>98.839107337096294</c:v>
                </c:pt>
                <c:pt idx="13">
                  <c:v>100</c:v>
                </c:pt>
                <c:pt idx="14">
                  <c:v>95.728650714226802</c:v>
                </c:pt>
                <c:pt idx="15">
                  <c:v>98.031466002842905</c:v>
                </c:pt>
                <c:pt idx="16">
                  <c:v>101.53697003471</c:v>
                </c:pt>
                <c:pt idx="17">
                  <c:v>105.15802791054099</c:v>
                </c:pt>
                <c:pt idx="18">
                  <c:v>104.841770001714</c:v>
                </c:pt>
                <c:pt idx="19">
                  <c:v>106.6187</c:v>
                </c:pt>
                <c:pt idx="20">
                  <c:v>109.57810000000001</c:v>
                </c:pt>
                <c:pt idx="21">
                  <c:v>111.8763</c:v>
                </c:pt>
                <c:pt idx="22">
                  <c:v>114.1628</c:v>
                </c:pt>
                <c:pt idx="23">
                  <c:v>116.4816</c:v>
                </c:pt>
                <c:pt idx="24">
                  <c:v>119.21720000000001</c:v>
                </c:pt>
                <c:pt idx="25">
                  <c:v>122.08159999999999</c:v>
                </c:pt>
                <c:pt idx="26">
                  <c:v>124.9957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679-4085-9D80-10174782C9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52652928"/>
        <c:axId val="252671104"/>
      </c:lineChart>
      <c:catAx>
        <c:axId val="2526529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28575">
            <a:solidFill>
              <a:srgbClr val="191919">
                <a:lumMod val="75000"/>
                <a:lumOff val="25000"/>
              </a:srgbClr>
            </a:solidFill>
          </a:ln>
        </c:spPr>
        <c:txPr>
          <a:bodyPr rot="-5400000" vert="horz"/>
          <a:lstStyle/>
          <a:p>
            <a:pPr algn="ctr">
              <a:defRPr lang="en-US" sz="900" b="0" i="0" u="none" strike="noStrike" kern="1200" baseline="0">
                <a:solidFill>
                  <a:srgbClr val="525457"/>
                </a:solidFill>
                <a:latin typeface="Segoe UI"/>
                <a:ea typeface="Segoe UI" panose="020B0502040204020203" pitchFamily="34" charset="0"/>
                <a:cs typeface="Segoe UI"/>
              </a:defRPr>
            </a:pPr>
            <a:endParaRPr lang="es-MX"/>
          </a:p>
        </c:txPr>
        <c:crossAx val="252671104"/>
        <c:crosses val="autoZero"/>
        <c:auto val="1"/>
        <c:lblAlgn val="ctr"/>
        <c:lblOffset val="100"/>
        <c:noMultiLvlLbl val="0"/>
      </c:catAx>
      <c:valAx>
        <c:axId val="252671104"/>
        <c:scaling>
          <c:orientation val="minMax"/>
          <c:max val="150"/>
          <c:min val="0"/>
        </c:scaling>
        <c:delete val="0"/>
        <c:axPos val="l"/>
        <c:majorGridlines>
          <c:spPr>
            <a:ln>
              <a:prstDash val="dash"/>
            </a:ln>
          </c:spPr>
        </c:majorGridlines>
        <c:numFmt formatCode="0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>
                <a:solidFill>
                  <a:srgbClr val="525457"/>
                </a:solidFill>
              </a:defRPr>
            </a:pPr>
            <a:endParaRPr lang="es-MX"/>
          </a:p>
        </c:txPr>
        <c:crossAx val="252652928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 algn="ctr">
        <a:defRPr lang="en-US" sz="900" b="0" i="0" u="none" strike="noStrike" kern="1200" baseline="0">
          <a:solidFill>
            <a:srgbClr val="4A4B4D"/>
          </a:solidFill>
          <a:latin typeface="Segoe UI"/>
          <a:ea typeface="Segoe UI" panose="020B0502040204020203" pitchFamily="34" charset="0"/>
          <a:cs typeface="Segoe UI"/>
        </a:defRPr>
      </a:pPr>
      <a:endParaRPr lang="es-MX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3587738600629278E-2"/>
          <c:y val="5.4778554501609511E-2"/>
          <c:w val="0.9252902844962434"/>
          <c:h val="0.78856865037335078"/>
        </c:manualLayout>
      </c:layout>
      <c:lineChart>
        <c:grouping val="standard"/>
        <c:varyColors val="0"/>
        <c:ser>
          <c:idx val="0"/>
          <c:order val="0"/>
          <c:tx>
            <c:strRef>
              <c:f>'[Chart in Microsoft PowerPoint]Sheet1'!$B$34</c:f>
              <c:strCache>
                <c:ptCount val="1"/>
                <c:pt idx="0">
                  <c:v>Mexico</c:v>
                </c:pt>
              </c:strCache>
            </c:strRef>
          </c:tx>
          <c:spPr>
            <a:ln w="28575" cap="rnd">
              <a:solidFill>
                <a:srgbClr val="ADD735"/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PowerPoint]Sheet1'!$A$45:$A$64</c:f>
              <c:strCache>
                <c:ptCount val="20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2017E</c:v>
                </c:pt>
                <c:pt idx="18">
                  <c:v>2018F</c:v>
                </c:pt>
                <c:pt idx="19">
                  <c:v>2019F</c:v>
                </c:pt>
              </c:strCache>
            </c:strRef>
          </c:cat>
          <c:val>
            <c:numRef>
              <c:f>'[Chart in Microsoft PowerPoint]Sheet1'!$B$45:$B$64</c:f>
              <c:numCache>
                <c:formatCode>0.0</c:formatCode>
                <c:ptCount val="20"/>
                <c:pt idx="0">
                  <c:v>5.1950000000000003</c:v>
                </c:pt>
                <c:pt idx="1">
                  <c:v>-0.85499999999999998</c:v>
                </c:pt>
                <c:pt idx="2">
                  <c:v>0.29099999999999998</c:v>
                </c:pt>
                <c:pt idx="3">
                  <c:v>1.9670000000000001</c:v>
                </c:pt>
                <c:pt idx="4">
                  <c:v>4.2960000000000003</c:v>
                </c:pt>
                <c:pt idx="5">
                  <c:v>3.0329999999999999</c:v>
                </c:pt>
                <c:pt idx="6">
                  <c:v>5.0010000000000003</c:v>
                </c:pt>
                <c:pt idx="7">
                  <c:v>3.1480000000000001</c:v>
                </c:pt>
                <c:pt idx="8">
                  <c:v>1.4</c:v>
                </c:pt>
                <c:pt idx="9">
                  <c:v>-4.7</c:v>
                </c:pt>
                <c:pt idx="10">
                  <c:v>5.1100000000000003</c:v>
                </c:pt>
                <c:pt idx="11">
                  <c:v>4.0449999999999999</c:v>
                </c:pt>
                <c:pt idx="12">
                  <c:v>4.0179999999999998</c:v>
                </c:pt>
                <c:pt idx="13">
                  <c:v>1.36</c:v>
                </c:pt>
                <c:pt idx="14">
                  <c:v>2.27</c:v>
                </c:pt>
                <c:pt idx="15">
                  <c:v>2.65</c:v>
                </c:pt>
                <c:pt idx="16">
                  <c:v>2.286</c:v>
                </c:pt>
                <c:pt idx="17">
                  <c:v>2.145</c:v>
                </c:pt>
                <c:pt idx="18">
                  <c:v>2.2000000000000002</c:v>
                </c:pt>
                <c:pt idx="19">
                  <c:v>2.2999999999999998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720-44B1-809D-C5C85241DF05}"/>
            </c:ext>
          </c:extLst>
        </c:ser>
        <c:ser>
          <c:idx val="1"/>
          <c:order val="1"/>
          <c:tx>
            <c:strRef>
              <c:f>'[Chart in Microsoft PowerPoint]Sheet1'!$C$34</c:f>
              <c:strCache>
                <c:ptCount val="1"/>
                <c:pt idx="0">
                  <c:v>United States</c:v>
                </c:pt>
              </c:strCache>
            </c:strRef>
          </c:tx>
          <c:spPr>
            <a:ln w="28575" cap="rnd">
              <a:solidFill>
                <a:srgbClr val="1B4D4A"/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PowerPoint]Sheet1'!$A$45:$A$64</c:f>
              <c:strCache>
                <c:ptCount val="20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2017E</c:v>
                </c:pt>
                <c:pt idx="18">
                  <c:v>2018F</c:v>
                </c:pt>
                <c:pt idx="19">
                  <c:v>2019F</c:v>
                </c:pt>
              </c:strCache>
            </c:strRef>
          </c:cat>
          <c:val>
            <c:numRef>
              <c:f>'[Chart in Microsoft PowerPoint]Sheet1'!$C$45:$C$64</c:f>
              <c:numCache>
                <c:formatCode>0.0</c:formatCode>
                <c:ptCount val="20"/>
                <c:pt idx="0">
                  <c:v>4.0919999999999996</c:v>
                </c:pt>
                <c:pt idx="1">
                  <c:v>0.97599999999999998</c:v>
                </c:pt>
                <c:pt idx="2">
                  <c:v>1.786</c:v>
                </c:pt>
                <c:pt idx="3">
                  <c:v>2.8069999999999999</c:v>
                </c:pt>
                <c:pt idx="4">
                  <c:v>3.7850000000000001</c:v>
                </c:pt>
                <c:pt idx="5">
                  <c:v>3.3450000000000002</c:v>
                </c:pt>
                <c:pt idx="6">
                  <c:v>2.6659999999999999</c:v>
                </c:pt>
                <c:pt idx="7">
                  <c:v>1.7789999999999999</c:v>
                </c:pt>
                <c:pt idx="8">
                  <c:v>-0.29199999999999998</c:v>
                </c:pt>
                <c:pt idx="9">
                  <c:v>-2.7759999999999998</c:v>
                </c:pt>
                <c:pt idx="10">
                  <c:v>2.532</c:v>
                </c:pt>
                <c:pt idx="11">
                  <c:v>1.6020000000000001</c:v>
                </c:pt>
                <c:pt idx="12">
                  <c:v>2.2240000000000002</c:v>
                </c:pt>
                <c:pt idx="13">
                  <c:v>1.677</c:v>
                </c:pt>
                <c:pt idx="14">
                  <c:v>2.569</c:v>
                </c:pt>
                <c:pt idx="15">
                  <c:v>2.8620000000000001</c:v>
                </c:pt>
                <c:pt idx="16">
                  <c:v>1.4850000000000001</c:v>
                </c:pt>
                <c:pt idx="17">
                  <c:v>2.181</c:v>
                </c:pt>
                <c:pt idx="18">
                  <c:v>2.8</c:v>
                </c:pt>
                <c:pt idx="19">
                  <c:v>2.4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720-44B1-809D-C5C85241DF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62873456"/>
        <c:axId val="862870176"/>
      </c:lineChart>
      <c:catAx>
        <c:axId val="862873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25400" cap="flat" cmpd="sng" algn="ctr">
            <a:solidFill>
              <a:srgbClr val="191919">
                <a:lumMod val="75000"/>
                <a:lumOff val="25000"/>
              </a:srgb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 algn="ctr">
              <a:defRPr lang="en-US" sz="800" b="0" i="0" u="none" strike="noStrike" kern="1200" baseline="0">
                <a:solidFill>
                  <a:srgbClr val="525457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pPr>
            <a:endParaRPr lang="es-MX"/>
          </a:p>
        </c:txPr>
        <c:crossAx val="862870176"/>
        <c:crosses val="autoZero"/>
        <c:auto val="1"/>
        <c:lblAlgn val="ctr"/>
        <c:lblOffset val="100"/>
        <c:noMultiLvlLbl val="0"/>
      </c:catAx>
      <c:valAx>
        <c:axId val="862870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800" b="0" i="0" u="none" strike="noStrike" kern="1200" baseline="0">
                <a:solidFill>
                  <a:srgbClr val="525457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pPr>
            <a:endParaRPr lang="es-MX"/>
          </a:p>
        </c:txPr>
        <c:crossAx val="862873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026528145539048"/>
          <c:y val="0.93079605338253779"/>
          <c:w val="0.69675323492166641"/>
          <c:h val="4.99092651702528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en-US" sz="800" b="0" i="0" u="none" strike="noStrike" kern="1200" baseline="0">
              <a:solidFill>
                <a:srgbClr val="525457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560316765698351"/>
          <c:y val="5.2674959450908103E-2"/>
          <c:w val="0.81957225232426245"/>
          <c:h val="0.8531969770306980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1B4D4A"/>
            </a:solidFill>
            <a:ln>
              <a:noFill/>
            </a:ln>
            <a:effectLst/>
          </c:spPr>
          <c:invertIfNegative val="0"/>
          <c:cat>
            <c:strRef>
              <c:f>Sheet4!$A$2:$A$21</c:f>
              <c:strCache>
                <c:ptCount val="20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2018F</c:v>
                </c:pt>
                <c:pt idx="16">
                  <c:v>2019F</c:v>
                </c:pt>
                <c:pt idx="17">
                  <c:v>2020F</c:v>
                </c:pt>
                <c:pt idx="18">
                  <c:v>2021F</c:v>
                </c:pt>
                <c:pt idx="19">
                  <c:v>2022F</c:v>
                </c:pt>
              </c:strCache>
            </c:strRef>
          </c:cat>
          <c:val>
            <c:numRef>
              <c:f>Sheet4!$B$2:$B$21</c:f>
              <c:numCache>
                <c:formatCode>0</c:formatCode>
                <c:ptCount val="20"/>
                <c:pt idx="0">
                  <c:v>2.1772646260858002</c:v>
                </c:pt>
                <c:pt idx="1">
                  <c:v>3.2720493090260003</c:v>
                </c:pt>
                <c:pt idx="2">
                  <c:v>4.1529724371921999</c:v>
                </c:pt>
                <c:pt idx="3">
                  <c:v>5.4843884355163999</c:v>
                </c:pt>
                <c:pt idx="4">
                  <c:v>6.5127902532721</c:v>
                </c:pt>
                <c:pt idx="5">
                  <c:v>8.1650628436660995</c:v>
                </c:pt>
                <c:pt idx="6">
                  <c:v>9.779752980535001</c:v>
                </c:pt>
                <c:pt idx="7">
                  <c:v>14.316347441163099</c:v>
                </c:pt>
                <c:pt idx="8">
                  <c:v>20.112121773326397</c:v>
                </c:pt>
                <c:pt idx="9">
                  <c:v>30.343100117718002</c:v>
                </c:pt>
                <c:pt idx="10">
                  <c:v>40.939457212418304</c:v>
                </c:pt>
                <c:pt idx="11">
                  <c:v>52.739527957353602</c:v>
                </c:pt>
                <c:pt idx="12">
                  <c:v>67.0515915899134</c:v>
                </c:pt>
                <c:pt idx="13">
                  <c:v>85.584975757961303</c:v>
                </c:pt>
                <c:pt idx="14">
                  <c:v>108.40553</c:v>
                </c:pt>
                <c:pt idx="15">
                  <c:v>134.25993</c:v>
                </c:pt>
                <c:pt idx="16">
                  <c:v>162.75825</c:v>
                </c:pt>
                <c:pt idx="17">
                  <c:v>193.85095000000001</c:v>
                </c:pt>
                <c:pt idx="18">
                  <c:v>227.55054999999999</c:v>
                </c:pt>
                <c:pt idx="19">
                  <c:v>265.52627000000001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C4-47A0-AD4E-5ECDDDD197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69011120"/>
        <c:axId val="569008168"/>
      </c:barChart>
      <c:catAx>
        <c:axId val="569011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8575" cap="flat" cmpd="sng" algn="ctr">
            <a:solidFill>
              <a:srgbClr val="DEDFE0">
                <a:lumMod val="25000"/>
              </a:srgb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 algn="ctr">
              <a:defRPr lang="en-US" sz="800" b="0" i="0" u="none" strike="noStrike" kern="1200" baseline="0">
                <a:solidFill>
                  <a:srgbClr val="525457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pPr>
            <a:endParaRPr lang="es-MX"/>
          </a:p>
        </c:txPr>
        <c:crossAx val="569008168"/>
        <c:crosses val="autoZero"/>
        <c:auto val="1"/>
        <c:lblAlgn val="ctr"/>
        <c:lblOffset val="100"/>
        <c:noMultiLvlLbl val="0"/>
      </c:catAx>
      <c:valAx>
        <c:axId val="569008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800" b="0" i="0" u="none" strike="noStrike" kern="1200" baseline="0">
                <a:solidFill>
                  <a:srgbClr val="525457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pPr>
            <a:endParaRPr lang="es-MX"/>
          </a:p>
        </c:txPr>
        <c:crossAx val="569011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800">
          <a:latin typeface="Segoe UI Semilight" panose="020B0402040204020203" pitchFamily="34" charset="0"/>
          <a:cs typeface="Segoe UI Semilight" panose="020B0402040204020203" pitchFamily="34" charset="0"/>
        </a:defRPr>
      </a:pPr>
      <a:endParaRPr lang="es-MX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007713585140686"/>
          <c:y val="6.9444409923839809E-2"/>
          <c:w val="0.85051489330247898"/>
          <c:h val="0.8187379754877425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191919">
                <a:lumMod val="25000"/>
                <a:lumOff val="75000"/>
              </a:srgb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1BE4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DAD-42C6-A8C9-ED465749F571}"/>
              </c:ext>
            </c:extLst>
          </c:dPt>
          <c:dPt>
            <c:idx val="4"/>
            <c:invertIfNegative val="0"/>
            <c:bubble3D val="0"/>
            <c:spPr>
              <a:solidFill>
                <a:srgbClr val="C5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DAD-42C6-A8C9-ED465749F571}"/>
              </c:ext>
            </c:extLst>
          </c:dPt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lang="en-US" sz="800" b="1" i="0" u="none" strike="noStrike" kern="1200" baseline="0">
                        <a:solidFill>
                          <a:srgbClr val="00A389"/>
                        </a:solidFill>
                        <a:latin typeface="Segoe UI Semilight" panose="020B0402040204020203" pitchFamily="34" charset="0"/>
                        <a:ea typeface="+mn-ea"/>
                        <a:cs typeface="Segoe UI Semilight" panose="020B0402040204020203" pitchFamily="34" charset="0"/>
                      </a:defRPr>
                    </a:pPr>
                    <a:fld id="{1AA51A67-36D3-480B-A001-EF3F30EB4433}" type="VALUE">
                      <a:rPr lang="en-US" b="1">
                        <a:solidFill>
                          <a:srgbClr val="71BE45"/>
                        </a:solidFill>
                      </a:rPr>
                      <a:pPr>
                        <a:defRPr b="1">
                          <a:solidFill>
                            <a:srgbClr val="00A389"/>
                          </a:solidFill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800" b="1" i="0" u="none" strike="noStrike" kern="1200" baseline="0">
                      <a:solidFill>
                        <a:srgbClr val="00A389"/>
                      </a:solidFill>
                      <a:latin typeface="Segoe UI Semilight" panose="020B0402040204020203" pitchFamily="34" charset="0"/>
                      <a:ea typeface="+mn-ea"/>
                      <a:cs typeface="Segoe UI Semilight" panose="020B0402040204020203" pitchFamily="34" charset="0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DAD-42C6-A8C9-ED465749F5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800" b="0" i="0" u="none" strike="noStrike" kern="1200" baseline="0">
                    <a:solidFill>
                      <a:srgbClr val="525457"/>
                    </a:solidFill>
                    <a:latin typeface="Segoe UI Semilight" panose="020B0402040204020203" pitchFamily="34" charset="0"/>
                    <a:ea typeface="+mn-ea"/>
                    <a:cs typeface="Segoe UI Semilight" panose="020B0402040204020203" pitchFamily="34" charset="0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Sheet5!$A$2:$A$6</c:f>
              <c:strCache>
                <c:ptCount val="5"/>
                <c:pt idx="0">
                  <c:v>Mexico</c:v>
                </c:pt>
                <c:pt idx="1">
                  <c:v>Brazil</c:v>
                </c:pt>
                <c:pt idx="2">
                  <c:v>Western Europe</c:v>
                </c:pt>
                <c:pt idx="3">
                  <c:v>U.S.</c:v>
                </c:pt>
                <c:pt idx="4">
                  <c:v>China</c:v>
                </c:pt>
              </c:strCache>
            </c:strRef>
          </c:cat>
          <c:val>
            <c:numRef>
              <c:f>Sheet5!$B$2:$B$6</c:f>
              <c:numCache>
                <c:formatCode>#,##0.0</c:formatCode>
                <c:ptCount val="5"/>
                <c:pt idx="0">
                  <c:v>3.1</c:v>
                </c:pt>
                <c:pt idx="1">
                  <c:v>5.0999999999999996</c:v>
                </c:pt>
                <c:pt idx="2">
                  <c:v>8.6</c:v>
                </c:pt>
                <c:pt idx="3">
                  <c:v>13.8</c:v>
                </c:pt>
                <c:pt idx="4" formatCode="General">
                  <c:v>14.1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DAD-42C6-A8C9-ED465749F5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7785696"/>
        <c:axId val="577789304"/>
      </c:barChart>
      <c:catAx>
        <c:axId val="577785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5400" cap="flat" cmpd="sng" algn="ctr">
            <a:solidFill>
              <a:srgbClr val="191919">
                <a:lumMod val="75000"/>
                <a:lumOff val="25000"/>
              </a:srgb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800" b="0" i="0" u="none" strike="noStrike" kern="1200" baseline="0">
                <a:solidFill>
                  <a:srgbClr val="525457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pPr>
            <a:endParaRPr lang="es-MX"/>
          </a:p>
        </c:txPr>
        <c:crossAx val="577789304"/>
        <c:crosses val="autoZero"/>
        <c:auto val="1"/>
        <c:lblAlgn val="ctr"/>
        <c:lblOffset val="100"/>
        <c:noMultiLvlLbl val="0"/>
      </c:catAx>
      <c:valAx>
        <c:axId val="57778930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crossAx val="577785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 algn="ctr">
        <a:defRPr lang="en-US" sz="800" b="0" i="0" u="none" strike="noStrike" kern="1200" baseline="0">
          <a:solidFill>
            <a:srgbClr val="525457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pPr>
      <a:endParaRPr lang="es-MX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0.29382</cdr:x>
      <cdr:y>0.67092</cdr:y>
    </cdr:from>
    <cdr:to>
      <cdr:x>0.29393</cdr:x>
      <cdr:y>0.76023</cdr:y>
    </cdr:to>
    <cdr:cxnSp macro="">
      <cdr:nvCxnSpPr>
        <cdr:cNvPr id="10" name="Straight Connector 9">
          <a:extLst xmlns:a="http://schemas.openxmlformats.org/drawingml/2006/main">
            <a:ext uri="{FF2B5EF4-FFF2-40B4-BE49-F238E27FC236}">
              <a16:creationId xmlns:a16="http://schemas.microsoft.com/office/drawing/2014/main" id="{E3EE5C72-B338-474D-8280-850401629215}"/>
            </a:ext>
          </a:extLst>
        </cdr:cNvPr>
        <cdr:cNvCxnSpPr/>
      </cdr:nvCxnSpPr>
      <cdr:spPr>
        <a:xfrm xmlns:a="http://schemas.openxmlformats.org/drawingml/2006/main" flipH="1">
          <a:off x="996141" y="3355999"/>
          <a:ext cx="373" cy="446734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chemeClr val="bg1">
              <a:lumMod val="50000"/>
            </a:schemeClr>
          </a:solidFill>
        </a:ln>
        <a:effectLst xmlns:a="http://schemas.openxmlformats.org/drawingml/2006/main">
          <a:outerShdw blurRad="50800" dist="38100" dir="2700000" algn="ctr" rotWithShape="0">
            <a:srgbClr val="000000">
              <a:alpha val="40000"/>
            </a:srgbClr>
          </a:outerShdw>
        </a:effectLst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0.91627</cdr:x>
      <cdr:y>0.84046</cdr:y>
    </cdr:from>
    <cdr:to>
      <cdr:x>1</cdr:x>
      <cdr:y>0.90271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152689" y="4216290"/>
          <a:ext cx="288097" cy="3122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800" baseline="30000" dirty="0">
              <a:solidFill>
                <a:srgbClr val="525457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(2)</a:t>
          </a:r>
        </a:p>
      </cdr:txBody>
    </cdr:sp>
  </cdr:relSizeAnchor>
  <cdr:relSizeAnchor xmlns:cdr="http://schemas.openxmlformats.org/drawingml/2006/chartDrawing">
    <cdr:from>
      <cdr:x>0.66143</cdr:x>
      <cdr:y>0.85959</cdr:y>
    </cdr:from>
    <cdr:to>
      <cdr:x>0.68045</cdr:x>
      <cdr:y>0.86075</cdr:y>
    </cdr:to>
    <cdr:cxnSp macro="">
      <cdr:nvCxnSpPr>
        <cdr:cNvPr id="17" name="Straight Connector 16">
          <a:extLst xmlns:a="http://schemas.openxmlformats.org/drawingml/2006/main">
            <a:ext uri="{FF2B5EF4-FFF2-40B4-BE49-F238E27FC236}">
              <a16:creationId xmlns:a16="http://schemas.microsoft.com/office/drawing/2014/main" id="{258E9035-8985-4B70-99AE-57309976BC5B}"/>
            </a:ext>
          </a:extLst>
        </cdr:cNvPr>
        <cdr:cNvCxnSpPr/>
      </cdr:nvCxnSpPr>
      <cdr:spPr>
        <a:xfrm xmlns:a="http://schemas.openxmlformats.org/drawingml/2006/main" flipH="1" flipV="1">
          <a:off x="2275833" y="1834701"/>
          <a:ext cx="65434" cy="2485"/>
        </a:xfrm>
        <a:prstGeom xmlns:a="http://schemas.openxmlformats.org/drawingml/2006/main" prst="line">
          <a:avLst/>
        </a:prstGeom>
        <a:ln xmlns:a="http://schemas.openxmlformats.org/drawingml/2006/main" w="53975">
          <a:solidFill>
            <a:schemeClr val="bg1">
              <a:lumMod val="50000"/>
            </a:schemeClr>
          </a:solidFill>
        </a:ln>
        <a:effectLst xmlns:a="http://schemas.openxmlformats.org/drawingml/2006/main">
          <a:outerShdw sx="1000" sy="1000" algn="ctr" rotWithShape="0">
            <a:srgbClr val="000000"/>
          </a:outerShdw>
        </a:effectLst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0.2452</cdr:x>
      <cdr:y>0.83727</cdr:y>
    </cdr:from>
    <cdr:to>
      <cdr:x>0.32893</cdr:x>
      <cdr:y>0.90955</cdr:y>
    </cdr:to>
    <cdr:sp macro="" textlink="">
      <cdr:nvSpPr>
        <cdr:cNvPr id="11" name="TextBox 1"/>
        <cdr:cNvSpPr txBox="1"/>
      </cdr:nvSpPr>
      <cdr:spPr>
        <a:xfrm xmlns:a="http://schemas.openxmlformats.org/drawingml/2006/main">
          <a:off x="843681" y="4200248"/>
          <a:ext cx="288097" cy="3626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800" baseline="30000" dirty="0">
              <a:solidFill>
                <a:srgbClr val="525457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(1)</a:t>
          </a:r>
        </a:p>
      </cdr:txBody>
    </cdr:sp>
  </cdr:relSizeAnchor>
  <cdr:relSizeAnchor xmlns:cdr="http://schemas.openxmlformats.org/drawingml/2006/chartDrawing">
    <cdr:from>
      <cdr:x>0.61748</cdr:x>
      <cdr:y>0.09799</cdr:y>
    </cdr:from>
    <cdr:to>
      <cdr:x>0.61748</cdr:x>
      <cdr:y>0.18731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87EA7F5A-17E6-4AC0-9F7C-2D87236BE254}"/>
            </a:ext>
          </a:extLst>
        </cdr:cNvPr>
        <cdr:cNvCxnSpPr/>
      </cdr:nvCxnSpPr>
      <cdr:spPr>
        <a:xfrm xmlns:a="http://schemas.openxmlformats.org/drawingml/2006/main">
          <a:off x="2093427" y="490323"/>
          <a:ext cx="0" cy="446951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chemeClr val="bg1">
              <a:lumMod val="50000"/>
            </a:schemeClr>
          </a:solidFill>
        </a:ln>
        <a:effectLst xmlns:a="http://schemas.openxmlformats.org/drawingml/2006/main">
          <a:outerShdw blurRad="50800" dist="38100" dir="2700000" algn="ctr" rotWithShape="0">
            <a:srgbClr val="000000">
              <a:alpha val="40000"/>
            </a:srgbClr>
          </a:outerShdw>
        </a:effectLst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0.35519</cdr:x>
      <cdr:y>0.31916</cdr:y>
    </cdr:from>
    <cdr:to>
      <cdr:x>0.35519</cdr:x>
      <cdr:y>0.40848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39536EAA-EF96-45CA-A8BF-A9FC06050B09}"/>
            </a:ext>
          </a:extLst>
        </cdr:cNvPr>
        <cdr:cNvCxnSpPr/>
      </cdr:nvCxnSpPr>
      <cdr:spPr>
        <a:xfrm xmlns:a="http://schemas.openxmlformats.org/drawingml/2006/main">
          <a:off x="1204194" y="1597043"/>
          <a:ext cx="0" cy="446951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chemeClr val="bg1">
              <a:lumMod val="50000"/>
            </a:schemeClr>
          </a:solidFill>
        </a:ln>
        <a:effectLst xmlns:a="http://schemas.openxmlformats.org/drawingml/2006/main">
          <a:outerShdw blurRad="50800" dist="38100" dir="2700000" algn="ctr" rotWithShape="0">
            <a:srgbClr val="000000">
              <a:alpha val="40000"/>
            </a:srgbClr>
          </a:outerShdw>
        </a:effectLst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0.42447</cdr:x>
      <cdr:y>0.4292</cdr:y>
    </cdr:from>
    <cdr:to>
      <cdr:x>0.42447</cdr:x>
      <cdr:y>0.52189</cdr:y>
    </cdr:to>
    <cdr:cxnSp macro="">
      <cdr:nvCxnSpPr>
        <cdr:cNvPr id="8" name="Straight Connector 7">
          <a:extLst xmlns:a="http://schemas.openxmlformats.org/drawingml/2006/main">
            <a:ext uri="{FF2B5EF4-FFF2-40B4-BE49-F238E27FC236}">
              <a16:creationId xmlns:a16="http://schemas.microsoft.com/office/drawing/2014/main" id="{494EFAE4-4050-4931-8F8F-97AFDD2DFC9F}"/>
            </a:ext>
          </a:extLst>
        </cdr:cNvPr>
        <cdr:cNvCxnSpPr/>
      </cdr:nvCxnSpPr>
      <cdr:spPr>
        <a:xfrm xmlns:a="http://schemas.openxmlformats.org/drawingml/2006/main">
          <a:off x="1439090" y="2147667"/>
          <a:ext cx="0" cy="463815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chemeClr val="bg1">
              <a:lumMod val="50000"/>
            </a:schemeClr>
          </a:solidFill>
        </a:ln>
        <a:effectLst xmlns:a="http://schemas.openxmlformats.org/drawingml/2006/main">
          <a:outerShdw blurRad="50800" dist="38100" dir="2700000" algn="ctr" rotWithShape="0">
            <a:srgbClr val="000000">
              <a:alpha val="40000"/>
            </a:srgbClr>
          </a:outerShdw>
        </a:effectLst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0.38582</cdr:x>
      <cdr:y>0.55979</cdr:y>
    </cdr:from>
    <cdr:to>
      <cdr:x>0.38674</cdr:x>
      <cdr:y>0.64911</cdr:y>
    </cdr:to>
    <cdr:cxnSp macro="">
      <cdr:nvCxnSpPr>
        <cdr:cNvPr id="9" name="Straight Connector 8">
          <a:extLst xmlns:a="http://schemas.openxmlformats.org/drawingml/2006/main">
            <a:ext uri="{FF2B5EF4-FFF2-40B4-BE49-F238E27FC236}">
              <a16:creationId xmlns:a16="http://schemas.microsoft.com/office/drawing/2014/main" id="{4CD283A6-CCB7-4FD2-9D11-8827ED3BA2E2}"/>
            </a:ext>
          </a:extLst>
        </cdr:cNvPr>
        <cdr:cNvCxnSpPr/>
      </cdr:nvCxnSpPr>
      <cdr:spPr>
        <a:xfrm xmlns:a="http://schemas.openxmlformats.org/drawingml/2006/main">
          <a:off x="1308059" y="2801140"/>
          <a:ext cx="3119" cy="446951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chemeClr val="bg1">
              <a:lumMod val="50000"/>
            </a:schemeClr>
          </a:solidFill>
        </a:ln>
        <a:effectLst xmlns:a="http://schemas.openxmlformats.org/drawingml/2006/main">
          <a:outerShdw blurRad="50800" dist="38100" dir="2700000" algn="ctr" rotWithShape="0">
            <a:srgbClr val="000000">
              <a:alpha val="40000"/>
            </a:srgbClr>
          </a:outerShdw>
        </a:effectLst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0.55314</cdr:x>
      <cdr:y>0.20325</cdr:y>
    </cdr:from>
    <cdr:to>
      <cdr:x>0.55314</cdr:x>
      <cdr:y>0.29241</cdr:y>
    </cdr:to>
    <cdr:cxnSp macro="">
      <cdr:nvCxnSpPr>
        <cdr:cNvPr id="12" name="Straight Connector 11">
          <a:extLst xmlns:a="http://schemas.openxmlformats.org/drawingml/2006/main">
            <a:ext uri="{FF2B5EF4-FFF2-40B4-BE49-F238E27FC236}">
              <a16:creationId xmlns:a16="http://schemas.microsoft.com/office/drawing/2014/main" id="{FF7F1BF4-8D46-44DA-9162-ADAE63FA60E5}"/>
            </a:ext>
          </a:extLst>
        </cdr:cNvPr>
        <cdr:cNvCxnSpPr/>
      </cdr:nvCxnSpPr>
      <cdr:spPr>
        <a:xfrm xmlns:a="http://schemas.openxmlformats.org/drawingml/2006/main">
          <a:off x="1875313" y="1017030"/>
          <a:ext cx="0" cy="446151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chemeClr val="bg1">
              <a:lumMod val="50000"/>
            </a:schemeClr>
          </a:solidFill>
        </a:ln>
        <a:effectLst xmlns:a="http://schemas.openxmlformats.org/drawingml/2006/main">
          <a:outerShdw blurRad="50800" dist="38100" dir="2700000" algn="ctr" rotWithShape="0">
            <a:srgbClr val="000000">
              <a:alpha val="40000"/>
            </a:srgbClr>
          </a:outerShdw>
        </a:effectLst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FB3F78D-CBEA-4C7B-83BA-CEB02031E3C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3011699" cy="463408"/>
          </a:xfrm>
          <a:prstGeom prst="rect">
            <a:avLst/>
          </a:prstGeom>
        </p:spPr>
        <p:txBody>
          <a:bodyPr vert="horz" lIns="92483" tIns="46242" rIns="92483" bIns="4624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A021F9-66A0-4B60-A2B1-4A22901A123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36769" y="0"/>
            <a:ext cx="3011699" cy="463408"/>
          </a:xfrm>
          <a:prstGeom prst="rect">
            <a:avLst/>
          </a:prstGeom>
        </p:spPr>
        <p:txBody>
          <a:bodyPr vert="horz" lIns="92483" tIns="46242" rIns="92483" bIns="46242" rtlCol="0"/>
          <a:lstStyle>
            <a:lvl1pPr algn="r">
              <a:defRPr sz="1200"/>
            </a:lvl1pPr>
          </a:lstStyle>
          <a:p>
            <a:fld id="{306A93CD-9B3C-435F-8735-18D7B5F403BB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2ACC19-D182-44B4-BECF-51713828DCB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8772669"/>
            <a:ext cx="3011699" cy="463407"/>
          </a:xfrm>
          <a:prstGeom prst="rect">
            <a:avLst/>
          </a:prstGeom>
        </p:spPr>
        <p:txBody>
          <a:bodyPr vert="horz" lIns="92483" tIns="46242" rIns="92483" bIns="4624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8444DD-649A-4A6B-9818-D0E59E435FA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36769" y="8772669"/>
            <a:ext cx="3011699" cy="463407"/>
          </a:xfrm>
          <a:prstGeom prst="rect">
            <a:avLst/>
          </a:prstGeom>
        </p:spPr>
        <p:txBody>
          <a:bodyPr vert="horz" lIns="92483" tIns="46242" rIns="92483" bIns="46242" rtlCol="0" anchor="b"/>
          <a:lstStyle>
            <a:lvl1pPr algn="r">
              <a:defRPr sz="1200"/>
            </a:lvl1pPr>
          </a:lstStyle>
          <a:p>
            <a:fld id="{33DC5FD1-A9E8-4362-A3F4-1BA4ABFD84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1968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11699" cy="463408"/>
          </a:xfrm>
          <a:prstGeom prst="rect">
            <a:avLst/>
          </a:prstGeom>
        </p:spPr>
        <p:txBody>
          <a:bodyPr vert="horz" lIns="92483" tIns="46242" rIns="92483" bIns="4624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9" y="0"/>
            <a:ext cx="3011699" cy="463408"/>
          </a:xfrm>
          <a:prstGeom prst="rect">
            <a:avLst/>
          </a:prstGeom>
        </p:spPr>
        <p:txBody>
          <a:bodyPr vert="horz" lIns="92483" tIns="46242" rIns="92483" bIns="46242" rtlCol="0"/>
          <a:lstStyle>
            <a:lvl1pPr algn="r">
              <a:defRPr sz="1200"/>
            </a:lvl1pPr>
          </a:lstStyle>
          <a:p>
            <a:fld id="{F0210963-7AFB-4B94-ABB3-14098C0A8DBD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0" y="1154113"/>
            <a:ext cx="41560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83" tIns="46242" rIns="92483" bIns="4624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2"/>
            <a:ext cx="5560060" cy="3636705"/>
          </a:xfrm>
          <a:prstGeom prst="rect">
            <a:avLst/>
          </a:prstGeom>
        </p:spPr>
        <p:txBody>
          <a:bodyPr vert="horz" lIns="92483" tIns="46242" rIns="92483" bIns="4624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772669"/>
            <a:ext cx="3011699" cy="463407"/>
          </a:xfrm>
          <a:prstGeom prst="rect">
            <a:avLst/>
          </a:prstGeom>
        </p:spPr>
        <p:txBody>
          <a:bodyPr vert="horz" lIns="92483" tIns="46242" rIns="92483" bIns="4624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9" y="8772669"/>
            <a:ext cx="3011699" cy="463407"/>
          </a:xfrm>
          <a:prstGeom prst="rect">
            <a:avLst/>
          </a:prstGeom>
        </p:spPr>
        <p:txBody>
          <a:bodyPr vert="horz" lIns="92483" tIns="46242" rIns="92483" bIns="46242" rtlCol="0" anchor="b"/>
          <a:lstStyle>
            <a:lvl1pPr algn="r">
              <a:defRPr sz="1200"/>
            </a:lvl1pPr>
          </a:lstStyle>
          <a:p>
            <a:fld id="{189BA651-BA2D-4F3D-A21E-9B0270B30AB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0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636588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D11BE-0F16-496B-9DD9-7AEAE9AC808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240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636588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D11BE-0F16-496B-9DD9-7AEAE9AC808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264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636588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D11BE-0F16-496B-9DD9-7AEAE9AC808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408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636588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D11BE-0F16-496B-9DD9-7AEAE9AC808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823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636588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D11BE-0F16-496B-9DD9-7AEAE9AC808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07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636588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D11BE-0F16-496B-9DD9-7AEAE9AC808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271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636588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D11BE-0F16-496B-9DD9-7AEAE9AC808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925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636588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D11BE-0F16-496B-9DD9-7AEAE9AC808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574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636588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D11BE-0F16-496B-9DD9-7AEAE9AC808E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37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472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845ACF6-4DC8-46FE-ABC2-3231CBC053B0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10A37ED-EB8D-4E97-93B7-5D5E4B90B79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371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845ACF6-4DC8-46FE-ABC2-3231CBC053B0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10A37ED-EB8D-4E97-93B7-5D5E4B90B79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064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"/>
            <a:ext cx="9143999" cy="4681728"/>
          </a:xfr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1240" y="4967286"/>
            <a:ext cx="8341520" cy="237757"/>
          </a:xfrm>
        </p:spPr>
        <p:txBody>
          <a:bodyPr anchor="t" anchorCtr="0"/>
          <a:lstStyle>
            <a:lvl1pPr>
              <a:defRPr sz="1050">
                <a:solidFill>
                  <a:srgbClr val="1B4D4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1240" y="5205043"/>
            <a:ext cx="8341520" cy="1077224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320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0" indent="0">
              <a:spcBef>
                <a:spcPts val="0"/>
              </a:spcBef>
              <a:buFontTx/>
              <a:buNone/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98E0C2-186C-4C7C-8746-664710D1F6CF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0" y="4681728"/>
            <a:ext cx="9144000" cy="7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C7C6DF-EF03-4285-8891-19CE42F2CD59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302" y="6248787"/>
            <a:ext cx="1791330" cy="33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573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1240" y="4556980"/>
            <a:ext cx="8341520" cy="313932"/>
          </a:xfrm>
        </p:spPr>
        <p:txBody>
          <a:bodyPr anchor="t" anchorCtr="0"/>
          <a:lstStyle>
            <a:lvl1pPr>
              <a:defRPr sz="1600">
                <a:solidFill>
                  <a:srgbClr val="008E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8633" y="380715"/>
            <a:ext cx="8352000" cy="3862650"/>
          </a:xfr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1240" y="5012508"/>
            <a:ext cx="8341520" cy="107722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C7C6DF-EF03-4285-8891-19CE42F2CD59}"/>
              </a:ext>
            </a:extLst>
          </p:cNvPr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302" y="6248787"/>
            <a:ext cx="1791330" cy="3336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204DAF-CAC8-44D2-84F8-437AC0A51114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408632" y="337515"/>
            <a:ext cx="8352000" cy="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5861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icture Placeholder 65">
            <a:extLst>
              <a:ext uri="{FF2B5EF4-FFF2-40B4-BE49-F238E27FC236}">
                <a16:creationId xmlns:a16="http://schemas.microsoft.com/office/drawing/2014/main" id="{A7380832-676A-4D85-97E6-6973DE7261B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9141714" cy="4078412"/>
          </a:xfrm>
          <a:solidFill>
            <a:srgbClr val="858688"/>
          </a:solidFill>
        </p:spPr>
        <p:txBody>
          <a:bodyPr anchor="ctr"/>
          <a:lstStyle>
            <a:lvl1pPr marL="0" indent="0" algn="ctr" defTabSz="633058" rtl="0" eaLnBrk="1" latinLnBrk="0" hangingPunct="1">
              <a:lnSpc>
                <a:spcPct val="100000"/>
              </a:lnSpc>
              <a:spcBef>
                <a:spcPts val="1662"/>
              </a:spcBef>
              <a:spcAft>
                <a:spcPts val="277"/>
              </a:spcAft>
              <a:buFont typeface="Segoe UI" panose="020B0502040204020203" pitchFamily="34" charset="0"/>
              <a:buNone/>
              <a:defRPr lang="en-US" sz="1108" b="0" i="0" kern="1200" noProof="0" dirty="0">
                <a:solidFill>
                  <a:schemeClr val="bg1"/>
                </a:solidFill>
                <a:latin typeface="+mn-lt"/>
                <a:ea typeface="+mn-ea"/>
                <a:cs typeface="Segoe UI Semibold" panose="020B0502040204020203" pitchFamily="34" charset="0"/>
              </a:defRPr>
            </a:lvl1pPr>
          </a:lstStyle>
          <a:p>
            <a:r>
              <a:rPr lang="en-US" noProof="0" dirty="0"/>
              <a:t>Click here to 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0AD531-7330-46A5-A99E-4362C70450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634" y="4745943"/>
            <a:ext cx="8222742" cy="553998"/>
          </a:xfrm>
        </p:spPr>
        <p:txBody>
          <a:bodyPr anchor="b">
            <a:normAutofit/>
          </a:bodyPr>
          <a:lstStyle>
            <a:lvl1pPr algn="l">
              <a:defRPr sz="2954">
                <a:solidFill>
                  <a:srgbClr val="58595B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9C70BE-EA11-4730-91F2-D4F1A7A51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486" y="4279486"/>
            <a:ext cx="6636133" cy="406592"/>
          </a:xfrm>
        </p:spPr>
        <p:txBody>
          <a:bodyPr anchor="b"/>
          <a:lstStyle>
            <a:lvl1pPr marL="0" indent="0" algn="l">
              <a:buNone/>
              <a:defRPr sz="969" b="0" i="0" cap="all" baseline="0">
                <a:solidFill>
                  <a:srgbClr val="1B4D4A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316529" indent="0" algn="ctr">
              <a:buNone/>
              <a:defRPr sz="1385"/>
            </a:lvl2pPr>
            <a:lvl3pPr marL="633058" indent="0" algn="ctr">
              <a:buNone/>
              <a:defRPr sz="1246"/>
            </a:lvl3pPr>
            <a:lvl4pPr marL="949587" indent="0" algn="ctr">
              <a:buNone/>
              <a:defRPr sz="1108"/>
            </a:lvl4pPr>
            <a:lvl5pPr marL="1266117" indent="0" algn="ctr">
              <a:buNone/>
              <a:defRPr sz="1108"/>
            </a:lvl5pPr>
            <a:lvl6pPr marL="1582646" indent="0" algn="ctr">
              <a:buNone/>
              <a:defRPr sz="1108"/>
            </a:lvl6pPr>
            <a:lvl7pPr marL="1899175" indent="0" algn="ctr">
              <a:buNone/>
              <a:defRPr sz="1108"/>
            </a:lvl7pPr>
            <a:lvl8pPr marL="2215704" indent="0" algn="ctr">
              <a:buNone/>
              <a:defRPr sz="1108"/>
            </a:lvl8pPr>
            <a:lvl9pPr marL="2532234" indent="0" algn="ctr">
              <a:buNone/>
              <a:defRPr sz="1108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0326D158-2705-4153-84A5-287181BE94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6015" y="5496569"/>
            <a:ext cx="6637323" cy="286617"/>
          </a:xfrm>
        </p:spPr>
        <p:txBody>
          <a:bodyPr wrap="square">
            <a:spAutoFit/>
          </a:bodyPr>
          <a:lstStyle>
            <a:lvl1pPr>
              <a:buNone/>
              <a:defRPr sz="1477" b="0">
                <a:solidFill>
                  <a:srgbClr val="58595B"/>
                </a:solidFill>
                <a:latin typeface="+mj-lt"/>
              </a:defRPr>
            </a:lvl1pPr>
            <a:lvl2pPr marL="316529" indent="0">
              <a:buNone/>
              <a:defRPr/>
            </a:lvl2pPr>
            <a:lvl3pPr marL="633058" indent="0">
              <a:buNone/>
              <a:defRPr/>
            </a:lvl3pPr>
            <a:lvl4pPr marL="949587" indent="0">
              <a:buNone/>
              <a:defRPr/>
            </a:lvl4pPr>
            <a:lvl5pPr marL="1266117" indent="0">
              <a:buNone/>
              <a:defRPr/>
            </a:lvl5pPr>
          </a:lstStyle>
          <a:p>
            <a:pPr lvl="0"/>
            <a:r>
              <a:rPr lang="en-US" noProof="0" dirty="0"/>
              <a:t>Click to edit presenter name and role</a:t>
            </a:r>
          </a:p>
        </p:txBody>
      </p:sp>
      <p:sp>
        <p:nvSpPr>
          <p:cNvPr id="64" name="Text Placeholder 61">
            <a:extLst>
              <a:ext uri="{FF2B5EF4-FFF2-40B4-BE49-F238E27FC236}">
                <a16:creationId xmlns:a16="http://schemas.microsoft.com/office/drawing/2014/main" id="{39C46B8A-A134-4A7E-AABF-BB3F537E1E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6009" y="5929848"/>
            <a:ext cx="6640750" cy="277255"/>
          </a:xfrm>
        </p:spPr>
        <p:txBody>
          <a:bodyPr wrap="square">
            <a:spAutoFit/>
          </a:bodyPr>
          <a:lstStyle>
            <a:lvl1pPr>
              <a:buNone/>
              <a:defRPr sz="1200" b="0">
                <a:solidFill>
                  <a:srgbClr val="58595B"/>
                </a:solidFill>
                <a:latin typeface="+mj-lt"/>
              </a:defRPr>
            </a:lvl1pPr>
            <a:lvl2pPr marL="316529" indent="0">
              <a:buNone/>
              <a:defRPr/>
            </a:lvl2pPr>
            <a:lvl3pPr marL="633058" indent="0">
              <a:buNone/>
              <a:defRPr/>
            </a:lvl3pPr>
            <a:lvl4pPr marL="949587" indent="0">
              <a:buNone/>
              <a:defRPr/>
            </a:lvl4pPr>
            <a:lvl5pPr marL="1266117" indent="0">
              <a:buNone/>
              <a:defRPr/>
            </a:lvl5pPr>
          </a:lstStyle>
          <a:p>
            <a:pPr lvl="0"/>
            <a:r>
              <a:rPr lang="en-US" noProof="0"/>
              <a:t>Click to edit date</a:t>
            </a:r>
          </a:p>
        </p:txBody>
      </p:sp>
      <p:sp>
        <p:nvSpPr>
          <p:cNvPr id="174" name="Text Placeholder 173">
            <a:extLst>
              <a:ext uri="{FF2B5EF4-FFF2-40B4-BE49-F238E27FC236}">
                <a16:creationId xmlns:a16="http://schemas.microsoft.com/office/drawing/2014/main" id="{A05E92C8-6329-4749-BF77-0AB242EB8C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28751" y="2852992"/>
            <a:ext cx="7715250" cy="1225296"/>
          </a:xfrm>
          <a:gradFill>
            <a:gsLst>
              <a:gs pos="95000">
                <a:srgbClr val="000000">
                  <a:alpha val="0"/>
                </a:srgbClr>
              </a:gs>
              <a:gs pos="4000">
                <a:srgbClr val="000000">
                  <a:alpha val="60000"/>
                </a:srgbClr>
              </a:gs>
              <a:gs pos="48000">
                <a:srgbClr val="000000">
                  <a:alpha val="0"/>
                </a:srgbClr>
              </a:gs>
            </a:gsLst>
            <a:lin ang="13500000" scaled="1"/>
          </a:gradFill>
        </p:spPr>
        <p:txBody>
          <a:bodyPr wrap="square" lIns="3657600" tIns="91440" rIns="365760" bIns="182880" anchor="b">
            <a:noAutofit/>
          </a:bodyPr>
          <a:lstStyle>
            <a:lvl1pPr algn="r">
              <a:lnSpc>
                <a:spcPct val="95000"/>
              </a:lnSpc>
              <a:spcBef>
                <a:spcPts val="0"/>
              </a:spcBef>
              <a:buNone/>
              <a:defRPr lang="en-US" sz="692" b="0" i="0" kern="1200" noProof="0" dirty="0">
                <a:solidFill>
                  <a:schemeClr val="bg1"/>
                </a:solidFill>
                <a:latin typeface="+mn-lt"/>
                <a:ea typeface="+mn-ea"/>
                <a:cs typeface="Segoe UI Semibold" panose="020B0502040204020203" pitchFamily="34" charset="0"/>
              </a:defRPr>
            </a:lvl1pPr>
            <a:lvl2pPr marL="316529" indent="0">
              <a:buNone/>
              <a:defRPr/>
            </a:lvl2pPr>
            <a:lvl3pPr marL="633058" indent="0">
              <a:buNone/>
              <a:defRPr/>
            </a:lvl3pPr>
            <a:lvl4pPr marL="949587" indent="0">
              <a:buNone/>
              <a:defRPr/>
            </a:lvl4pPr>
            <a:lvl5pPr marL="1266117" indent="0">
              <a:buNone/>
              <a:defRPr/>
            </a:lvl5pPr>
          </a:lstStyle>
          <a:p>
            <a:pPr marL="0" lvl="0" indent="0" algn="r" defTabSz="633058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277"/>
              </a:spcAft>
              <a:buFont typeface="Segoe UI" panose="020B0502040204020203" pitchFamily="34" charset="0"/>
              <a:buNone/>
            </a:pPr>
            <a:r>
              <a:rPr lang="en-US" noProof="0" dirty="0"/>
              <a:t>Click to add a caption</a:t>
            </a:r>
          </a:p>
        </p:txBody>
      </p:sp>
      <p:grpSp>
        <p:nvGrpSpPr>
          <p:cNvPr id="18" name="Color Bar">
            <a:extLst>
              <a:ext uri="{FF2B5EF4-FFF2-40B4-BE49-F238E27FC236}">
                <a16:creationId xmlns:a16="http://schemas.microsoft.com/office/drawing/2014/main" id="{11A2E978-BD44-4796-AC5E-3769686B8DFF}"/>
              </a:ext>
            </a:extLst>
          </p:cNvPr>
          <p:cNvGrpSpPr/>
          <p:nvPr userDrawn="1"/>
        </p:nvGrpSpPr>
        <p:grpSpPr>
          <a:xfrm>
            <a:off x="1529" y="4078412"/>
            <a:ext cx="9142477" cy="73152"/>
            <a:chOff x="909320" y="-588647"/>
            <a:chExt cx="12262104" cy="14630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7F74FCF-02EE-483B-A7F0-618BE13BBB8B}"/>
                </a:ext>
              </a:extLst>
            </p:cNvPr>
            <p:cNvSpPr/>
            <p:nvPr userDrawn="1"/>
          </p:nvSpPr>
          <p:spPr>
            <a:xfrm>
              <a:off x="909320" y="-588647"/>
              <a:ext cx="3502152" cy="146304"/>
            </a:xfrm>
            <a:prstGeom prst="rect">
              <a:avLst/>
            </a:prstGeom>
            <a:solidFill>
              <a:srgbClr val="1B4D4A"/>
            </a:solidFill>
            <a:ln w="9525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>
                <a:lnSpc>
                  <a:spcPct val="110000"/>
                </a:lnSpc>
                <a:spcBef>
                  <a:spcPts val="554"/>
                </a:spcBef>
                <a:spcAft>
                  <a:spcPts val="554"/>
                </a:spcAft>
              </a:pPr>
              <a:endParaRPr lang="en-US" sz="1662" dirty="0">
                <a:solidFill>
                  <a:schemeClr val="bg1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B8BD41D-41F3-426D-9369-DDAD98AEC9A1}"/>
                </a:ext>
              </a:extLst>
            </p:cNvPr>
            <p:cNvSpPr/>
            <p:nvPr userDrawn="1"/>
          </p:nvSpPr>
          <p:spPr>
            <a:xfrm>
              <a:off x="4411472" y="-588647"/>
              <a:ext cx="3502152" cy="146304"/>
            </a:xfrm>
            <a:prstGeom prst="rect">
              <a:avLst/>
            </a:prstGeom>
            <a:solidFill>
              <a:srgbClr val="008E5B"/>
            </a:solidFill>
            <a:ln w="9525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>
                <a:lnSpc>
                  <a:spcPct val="110000"/>
                </a:lnSpc>
                <a:spcBef>
                  <a:spcPts val="554"/>
                </a:spcBef>
                <a:spcAft>
                  <a:spcPts val="554"/>
                </a:spcAft>
              </a:pPr>
              <a:endParaRPr lang="en-US" sz="1662" dirty="0">
                <a:solidFill>
                  <a:schemeClr val="bg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A0F4981-A4BC-437D-9A9E-F6005900AF18}"/>
                </a:ext>
              </a:extLst>
            </p:cNvPr>
            <p:cNvSpPr/>
            <p:nvPr userDrawn="1"/>
          </p:nvSpPr>
          <p:spPr>
            <a:xfrm>
              <a:off x="7913624" y="-588647"/>
              <a:ext cx="3502152" cy="146304"/>
            </a:xfrm>
            <a:prstGeom prst="rect">
              <a:avLst/>
            </a:prstGeom>
            <a:solidFill>
              <a:srgbClr val="71BE45"/>
            </a:solidFill>
            <a:ln w="9525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>
                <a:lnSpc>
                  <a:spcPct val="110000"/>
                </a:lnSpc>
                <a:spcBef>
                  <a:spcPts val="554"/>
                </a:spcBef>
                <a:spcAft>
                  <a:spcPts val="554"/>
                </a:spcAft>
              </a:pPr>
              <a:endParaRPr lang="en-US" sz="1662" dirty="0">
                <a:solidFill>
                  <a:schemeClr val="bg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E5A683C-8CF3-4C29-8CA0-D260020887D9}"/>
                </a:ext>
              </a:extLst>
            </p:cNvPr>
            <p:cNvSpPr/>
            <p:nvPr userDrawn="1"/>
          </p:nvSpPr>
          <p:spPr>
            <a:xfrm>
              <a:off x="11415776" y="-588647"/>
              <a:ext cx="1755648" cy="146304"/>
            </a:xfrm>
            <a:prstGeom prst="rect">
              <a:avLst/>
            </a:prstGeom>
            <a:solidFill>
              <a:srgbClr val="ADD735"/>
            </a:solidFill>
            <a:ln w="9525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>
                <a:lnSpc>
                  <a:spcPct val="110000"/>
                </a:lnSpc>
                <a:spcBef>
                  <a:spcPts val="554"/>
                </a:spcBef>
                <a:spcAft>
                  <a:spcPts val="554"/>
                </a:spcAft>
              </a:pPr>
              <a:endParaRPr lang="en-US" sz="1662" dirty="0">
                <a:solidFill>
                  <a:schemeClr val="bg1"/>
                </a:solidFill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25DE9996-8CEF-4AC7-B68A-9F093E4CB9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40" y="6381751"/>
            <a:ext cx="1147255" cy="32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335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76FBDE1-EA11-44F7-8A98-BAA6F2226D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Click to add a title, one line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2AC2AB23-58F8-4276-959B-D4BAFD813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9056" y="6042142"/>
            <a:ext cx="5995420" cy="565429"/>
          </a:xfrm>
        </p:spPr>
        <p:txBody>
          <a:bodyPr/>
          <a:lstStyle>
            <a:lvl1pPr marL="105510" indent="-105510" algn="l" defTabSz="422041" rtl="0" eaLnBrk="1" latinLnBrk="0" hangingPunct="1">
              <a:buFont typeface="+mj-lt"/>
              <a:buAutoNum type="arabicPeriod"/>
              <a:defRPr lang="en-US" sz="646" kern="1200" smtClean="0">
                <a:solidFill>
                  <a:srgbClr val="58595B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DC5537F7-D246-4622-BF4C-C0BDA32FE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7201" y="6479436"/>
            <a:ext cx="319786" cy="123111"/>
          </a:xfrm>
        </p:spPr>
        <p:txBody>
          <a:bodyPr/>
          <a:lstStyle>
            <a:lvl1pPr marL="0" algn="l" defTabSz="422041" rtl="0" eaLnBrk="1" latinLnBrk="0" hangingPunct="1">
              <a:defRPr lang="en-US" sz="923" kern="1200" smtClean="0">
                <a:solidFill>
                  <a:srgbClr val="858688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fld id="{40CE46C5-A58C-4D27-BD21-B4D24E8AE673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810DCBD-83C2-4074-84C8-8918322B44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0634" y="987561"/>
            <a:ext cx="8222742" cy="296941"/>
          </a:xfrm>
        </p:spPr>
        <p:txBody>
          <a:bodyPr>
            <a:spAutoFit/>
          </a:bodyPr>
          <a:lstStyle>
            <a:lvl1pPr marL="0" indent="0" algn="l">
              <a:lnSpc>
                <a:spcPct val="90000"/>
              </a:lnSpc>
              <a:spcBef>
                <a:spcPts val="923"/>
              </a:spcBef>
              <a:spcAft>
                <a:spcPts val="0"/>
              </a:spcAft>
              <a:buNone/>
              <a:defRPr sz="1477" b="0">
                <a:solidFill>
                  <a:srgbClr val="008E5B"/>
                </a:solidFill>
                <a:latin typeface="+mj-lt"/>
              </a:defRPr>
            </a:lvl1pPr>
            <a:lvl2pPr marL="316529" indent="0" algn="ctr">
              <a:buNone/>
              <a:defRPr sz="1385"/>
            </a:lvl2pPr>
            <a:lvl3pPr marL="633058" indent="0" algn="ctr">
              <a:buNone/>
              <a:defRPr sz="1246"/>
            </a:lvl3pPr>
            <a:lvl4pPr marL="949587" indent="0" algn="ctr">
              <a:buNone/>
              <a:defRPr sz="1108"/>
            </a:lvl4pPr>
            <a:lvl5pPr marL="1266117" indent="0" algn="ctr">
              <a:buNone/>
              <a:defRPr sz="1108"/>
            </a:lvl5pPr>
            <a:lvl6pPr marL="1582646" indent="0" algn="ctr">
              <a:buNone/>
              <a:defRPr sz="1108"/>
            </a:lvl6pPr>
            <a:lvl7pPr marL="1899175" indent="0" algn="ctr">
              <a:buNone/>
              <a:defRPr sz="1108"/>
            </a:lvl7pPr>
            <a:lvl8pPr marL="2215704" indent="0" algn="ctr">
              <a:buNone/>
              <a:defRPr sz="1108"/>
            </a:lvl8pPr>
            <a:lvl9pPr marL="2532234" indent="0" algn="ctr">
              <a:buNone/>
              <a:defRPr sz="1108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3C6B35-36FA-4EB9-9893-B9404D403D41}"/>
              </a:ext>
            </a:extLst>
          </p:cNvPr>
          <p:cNvSpPr/>
          <p:nvPr userDrawn="1"/>
        </p:nvSpPr>
        <p:spPr>
          <a:xfrm>
            <a:off x="7509781" y="6204248"/>
            <a:ext cx="1333145" cy="565429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0000"/>
              </a:lnSpc>
              <a:spcBef>
                <a:spcPts val="554"/>
              </a:spcBef>
              <a:spcAft>
                <a:spcPts val="554"/>
              </a:spcAft>
            </a:pPr>
            <a:endParaRPr lang="en-US" sz="1108" dirty="0" err="1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2E3EED-9241-4D70-8922-30E9088D65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726" y="6377587"/>
            <a:ext cx="1147255" cy="32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53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6CF353-BAA6-4637-9018-3427146724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Click to add a title, one line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0B95EA-A321-4360-8FE2-EEAE461EF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Footnotes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2990F8-BDDF-431E-9B10-3F95C46A0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6762" y="6421785"/>
            <a:ext cx="319786" cy="123111"/>
          </a:xfrm>
          <a:prstGeom prst="rect">
            <a:avLst/>
          </a:prstGeom>
        </p:spPr>
        <p:txBody>
          <a:bodyPr/>
          <a:lstStyle/>
          <a:p>
            <a:fld id="{40CE46C5-A58C-4D27-BD21-B4D24E8AE673}" type="slidenum">
              <a:rPr lang="en-US" noProof="0" smtClean="0"/>
              <a:pPr/>
              <a:t>‹Nº›</a:t>
            </a:fld>
            <a:endParaRPr lang="en-US" noProof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8B82B87A-A6AA-45CF-B7D5-8CCB94F0563A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460630" y="1067254"/>
            <a:ext cx="8222742" cy="300082"/>
          </a:xfrm>
        </p:spPr>
        <p:txBody>
          <a:bodyPr>
            <a:sp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  <a:latin typeface="+mn-lt"/>
              </a:defRPr>
            </a:lvl1pPr>
            <a:lvl2pPr marL="342909" indent="0" algn="ctr">
              <a:buNone/>
              <a:defRPr sz="1500"/>
            </a:lvl2pPr>
            <a:lvl3pPr marL="685817" indent="0" algn="ctr">
              <a:buNone/>
              <a:defRPr sz="1350"/>
            </a:lvl3pPr>
            <a:lvl4pPr marL="1028726" indent="0" algn="ctr">
              <a:buNone/>
              <a:defRPr sz="1200"/>
            </a:lvl4pPr>
            <a:lvl5pPr marL="1371634" indent="0" algn="ctr">
              <a:buNone/>
              <a:defRPr sz="1200"/>
            </a:lvl5pPr>
            <a:lvl6pPr marL="1714543" indent="0" algn="ctr">
              <a:buNone/>
              <a:defRPr sz="1200"/>
            </a:lvl6pPr>
            <a:lvl7pPr marL="2057451" indent="0" algn="ctr">
              <a:buNone/>
              <a:defRPr sz="1200"/>
            </a:lvl7pPr>
            <a:lvl8pPr marL="2400360" indent="0" algn="ctr">
              <a:buNone/>
              <a:defRPr sz="1200"/>
            </a:lvl8pPr>
            <a:lvl9pPr marL="2743269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90BB97-AD60-4838-8831-6AA7160E02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9486" y="1920240"/>
            <a:ext cx="8222742" cy="38404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C934292-EC77-4E8B-B76A-3E113D629FFD}"/>
              </a:ext>
            </a:extLst>
          </p:cNvPr>
          <p:cNvSpPr/>
          <p:nvPr userDrawn="1"/>
        </p:nvSpPr>
        <p:spPr>
          <a:xfrm>
            <a:off x="7504475" y="6226234"/>
            <a:ext cx="1404211" cy="552321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0000"/>
              </a:lnSpc>
              <a:spcBef>
                <a:spcPts val="554"/>
              </a:spcBef>
              <a:spcAft>
                <a:spcPts val="554"/>
              </a:spcAft>
            </a:pPr>
            <a:endParaRPr lang="en-US" sz="1108" dirty="0" err="1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29F1B37-B0AE-4927-9D1B-7392196402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726" y="6377587"/>
            <a:ext cx="1147255" cy="32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389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6536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20000"/>
              <a:buFont typeface="Arial" charset="0"/>
              <a:buChar char="•"/>
              <a:tabLst/>
              <a:defRPr/>
            </a:lvl1pPr>
            <a:lvl2pPr marL="400050" marR="0" indent="-22860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2pPr>
            <a:lvl3pPr marL="744538" marR="0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Fifth level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Segoe UI" charset="0"/>
              <a:ea typeface="+mn-ea"/>
              <a:cs typeface="Segoe UI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0CCD1EF-A4E9-4204-9EC7-55D3817723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1641" y="1093229"/>
            <a:ext cx="8351998" cy="31393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rgbClr val="008E5B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9934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Content-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865" y="1828800"/>
            <a:ext cx="6445135" cy="4351338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20000"/>
              <a:buFont typeface="Arial" charset="0"/>
              <a:buChar char="•"/>
              <a:tabLst/>
              <a:defRPr/>
            </a:lvl1pPr>
            <a:lvl2pPr marL="400050" marR="0" indent="-22860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2pPr>
            <a:lvl3pPr marL="744538" marR="0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Fifth level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Segoe UI" charset="0"/>
              <a:ea typeface="+mn-ea"/>
              <a:cs typeface="Segoe UI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75072C02-AD81-406F-9244-8EE70CF7F2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1641" y="1093229"/>
            <a:ext cx="8351998" cy="31393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rgbClr val="008E5B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5523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2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845ACF6-4DC8-46FE-ABC2-3231CBC053B0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10A37ED-EB8D-4E97-93B7-5D5E4B90B79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4944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546" y="613098"/>
            <a:ext cx="8327754" cy="4801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546" y="1825625"/>
            <a:ext cx="3931920" cy="4351338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20000"/>
              <a:buFont typeface="Arial" charset="0"/>
              <a:buChar char="•"/>
              <a:tabLst/>
              <a:defRPr/>
            </a:lvl1pPr>
            <a:lvl2pPr marL="400050" marR="0" indent="-22860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2pPr>
            <a:lvl3pPr marL="744538" marR="0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Fifth level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Segoe UI" charset="0"/>
              <a:ea typeface="+mn-ea"/>
              <a:cs typeface="Segoe UI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8380" y="1825625"/>
            <a:ext cx="3931920" cy="4351338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20000"/>
              <a:buFont typeface="Arial" charset="0"/>
              <a:buChar char="•"/>
              <a:tabLst/>
              <a:defRPr/>
            </a:lvl1pPr>
            <a:lvl2pPr marL="400050" marR="0" indent="-22860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2pPr>
            <a:lvl3pPr marL="744538" marR="0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Fifth level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Segoe UI" charset="0"/>
              <a:ea typeface="+mn-ea"/>
              <a:cs typeface="Segoe UI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AEE79540-014C-4123-998F-5F627A4CE1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1641" y="1093229"/>
            <a:ext cx="8351998" cy="31393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rgbClr val="008E5B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8485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546" y="613098"/>
            <a:ext cx="8327754" cy="4801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546" y="1825625"/>
            <a:ext cx="3931920" cy="1997075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20000"/>
              <a:buFont typeface="Arial" charset="0"/>
              <a:buChar char="•"/>
              <a:tabLst/>
              <a:defRPr/>
            </a:lvl1pPr>
            <a:lvl2pPr marL="400050" marR="0" indent="-22860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2pPr>
            <a:lvl3pPr marL="744538" marR="0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Fifth level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Segoe UI" charset="0"/>
              <a:ea typeface="+mn-ea"/>
              <a:cs typeface="Segoe UI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8380" y="1825625"/>
            <a:ext cx="3931920" cy="1997075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20000"/>
              <a:buFont typeface="Arial" charset="0"/>
              <a:buChar char="•"/>
              <a:tabLst/>
              <a:defRPr/>
            </a:lvl1pPr>
            <a:lvl2pPr marL="400050" marR="0" indent="-22860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2pPr>
            <a:lvl3pPr marL="744538" marR="0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Fifth level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Segoe UI" charset="0"/>
              <a:ea typeface="+mn-ea"/>
              <a:cs typeface="Segoe UI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6B3DF66-0FD2-49F7-86BA-2A7A24DF9A2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22546" y="4018491"/>
            <a:ext cx="3931920" cy="1997075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20000"/>
              <a:buFont typeface="Arial" charset="0"/>
              <a:buChar char="•"/>
              <a:tabLst/>
              <a:defRPr/>
            </a:lvl1pPr>
            <a:lvl2pPr marL="400050" marR="0" indent="-22860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2pPr>
            <a:lvl3pPr marL="744538" marR="0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Fifth level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Segoe UI" charset="0"/>
              <a:ea typeface="+mn-ea"/>
              <a:cs typeface="Segoe UI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2FCB10F5-AEAD-413E-976F-4107A3FB9C9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818380" y="4018491"/>
            <a:ext cx="3931920" cy="1997075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20000"/>
              <a:buFont typeface="Arial" charset="0"/>
              <a:buChar char="•"/>
              <a:tabLst/>
              <a:defRPr/>
            </a:lvl1pPr>
            <a:lvl2pPr marL="400050" marR="0" indent="-22860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2pPr>
            <a:lvl3pPr marL="744538" marR="0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Fifth level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Segoe UI" charset="0"/>
              <a:ea typeface="+mn-ea"/>
              <a:cs typeface="Segoe UI" charset="0"/>
            </a:endParaRP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A4B649C5-AD4A-4E4F-BB1B-6BC7653E7B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1641" y="1093229"/>
            <a:ext cx="8351998" cy="31393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rgbClr val="008E5B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8422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_1 large_2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546" y="613098"/>
            <a:ext cx="8327754" cy="4801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546" y="1825625"/>
            <a:ext cx="5440920" cy="4351338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20000"/>
              <a:buFont typeface="Arial" charset="0"/>
              <a:buChar char="•"/>
              <a:tabLst/>
              <a:defRPr/>
            </a:lvl1pPr>
            <a:lvl2pPr marL="400050" marR="0" indent="-22860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2pPr>
            <a:lvl3pPr marL="744538" marR="0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Fifth level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Segoe UI" charset="0"/>
              <a:ea typeface="+mn-ea"/>
              <a:cs typeface="Segoe UI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9D4E168A-1A64-4869-9542-15E73134F53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83745" y="1825625"/>
            <a:ext cx="2560320" cy="2174875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20000"/>
              <a:buFont typeface="Arial" charset="0"/>
              <a:buChar char="•"/>
              <a:tabLst/>
              <a:defRPr/>
            </a:lvl1pPr>
            <a:lvl2pPr marL="400050" marR="0" indent="-22860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2pPr>
            <a:lvl3pPr marL="744538" marR="0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Fifth level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Segoe UI" charset="0"/>
              <a:ea typeface="+mn-ea"/>
              <a:cs typeface="Segoe UI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87DF790-160F-4371-895F-40384937246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83745" y="4000500"/>
            <a:ext cx="2560320" cy="2174875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20000"/>
              <a:buFont typeface="Arial" charset="0"/>
              <a:buChar char="•"/>
              <a:tabLst/>
              <a:defRPr/>
            </a:lvl1pPr>
            <a:lvl2pPr marL="400050" marR="0" indent="-22860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2pPr>
            <a:lvl3pPr marL="744538" marR="0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Fifth level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Segoe UI" charset="0"/>
              <a:ea typeface="+mn-ea"/>
              <a:cs typeface="Segoe UI" charset="0"/>
            </a:endParaRP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998E597-A601-41D8-823A-F0F472404D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1641" y="1093229"/>
            <a:ext cx="8351998" cy="31393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rgbClr val="008E5B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72221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_1 large_2 small_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546" y="613098"/>
            <a:ext cx="8327754" cy="4801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546" y="1825625"/>
            <a:ext cx="3628754" cy="4351338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20000"/>
              <a:buFont typeface="Arial" charset="0"/>
              <a:buChar char="•"/>
              <a:tabLst/>
              <a:defRPr/>
            </a:lvl1pPr>
            <a:lvl2pPr marL="400050" marR="0" indent="-22860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2pPr>
            <a:lvl3pPr marL="744538" marR="0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Fifth level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Segoe UI" charset="0"/>
              <a:ea typeface="+mn-ea"/>
              <a:cs typeface="Segoe UI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9D4E168A-1A64-4869-9542-15E73134F53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297680" y="1825625"/>
            <a:ext cx="2560320" cy="2174875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20000"/>
              <a:buFont typeface="Arial" charset="0"/>
              <a:buChar char="•"/>
              <a:tabLst/>
              <a:defRPr/>
            </a:lvl1pPr>
            <a:lvl2pPr marL="400050" marR="0" indent="-22860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2pPr>
            <a:lvl3pPr marL="744538" marR="0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Fifth level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Segoe UI" charset="0"/>
              <a:ea typeface="+mn-ea"/>
              <a:cs typeface="Segoe UI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87DF790-160F-4371-895F-40384937246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97680" y="4000500"/>
            <a:ext cx="2560320" cy="2174875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20000"/>
              <a:buFont typeface="Arial" charset="0"/>
              <a:buChar char="•"/>
              <a:tabLst/>
              <a:defRPr/>
            </a:lvl1pPr>
            <a:lvl2pPr marL="400050" marR="0" indent="-22860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2pPr>
            <a:lvl3pPr marL="744538" marR="0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Fifth level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Segoe UI" charset="0"/>
              <a:ea typeface="+mn-ea"/>
              <a:cs typeface="Segoe UI" charset="0"/>
            </a:endParaRP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877F834D-21DC-45D2-B90E-D6A0591309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1641" y="1093229"/>
            <a:ext cx="8351998" cy="31393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rgbClr val="008E5B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6919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2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546" y="613098"/>
            <a:ext cx="8327754" cy="4801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546" y="1825625"/>
            <a:ext cx="2560320" cy="4351338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20000"/>
              <a:buFont typeface="Arial" charset="0"/>
              <a:buChar char="•"/>
              <a:tabLst/>
              <a:defRPr/>
            </a:lvl1pPr>
            <a:lvl2pPr marL="400050" marR="0" indent="-22860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2pPr>
            <a:lvl3pPr marL="744538" marR="0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Fifth level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Segoe UI" charset="0"/>
              <a:ea typeface="+mn-ea"/>
              <a:cs typeface="Segoe UI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03146" y="1825625"/>
            <a:ext cx="2560320" cy="4351338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20000"/>
              <a:buFont typeface="Arial" charset="0"/>
              <a:buChar char="•"/>
              <a:tabLst/>
              <a:defRPr/>
            </a:lvl1pPr>
            <a:lvl2pPr marL="400050" marR="0" indent="-22860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2pPr>
            <a:lvl3pPr marL="744538" marR="0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Fifth level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Segoe UI" charset="0"/>
              <a:ea typeface="+mn-ea"/>
              <a:cs typeface="Segoe UI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9D4E168A-1A64-4869-9542-15E73134F53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83745" y="1825625"/>
            <a:ext cx="2560320" cy="4351338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20000"/>
              <a:buFont typeface="Arial" charset="0"/>
              <a:buChar char="•"/>
              <a:tabLst/>
              <a:defRPr/>
            </a:lvl1pPr>
            <a:lvl2pPr marL="400050" marR="0" indent="-22860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2pPr>
            <a:lvl3pPr marL="744538" marR="0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Fifth level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Segoe UI" charset="0"/>
              <a:ea typeface="+mn-ea"/>
              <a:cs typeface="Segoe UI" charset="0"/>
            </a:endParaRP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518907C5-2D7D-4EF1-987F-E93383274A2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1641" y="1093229"/>
            <a:ext cx="8351998" cy="31393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rgbClr val="008E5B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07672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546" y="613098"/>
            <a:ext cx="8327754" cy="4801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546" y="1825625"/>
            <a:ext cx="1920240" cy="4351338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20000"/>
              <a:buFont typeface="Arial" charset="0"/>
              <a:buChar char="•"/>
              <a:tabLst/>
              <a:defRPr/>
            </a:lvl1pPr>
            <a:lvl2pPr marL="400050" marR="0" indent="-22860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2pPr>
            <a:lvl3pPr marL="744538" marR="0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Fifth level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Segoe UI" charset="0"/>
              <a:ea typeface="+mn-ea"/>
              <a:cs typeface="Segoe UI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58384" y="1825625"/>
            <a:ext cx="1920240" cy="4351338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20000"/>
              <a:buFont typeface="Arial" charset="0"/>
              <a:buChar char="•"/>
              <a:tabLst/>
              <a:defRPr/>
            </a:lvl1pPr>
            <a:lvl2pPr marL="400050" marR="0" indent="-22860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2pPr>
            <a:lvl3pPr marL="744538" marR="0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Fifth level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Segoe UI" charset="0"/>
              <a:ea typeface="+mn-ea"/>
              <a:cs typeface="Segoe UI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845ACF6-4DC8-46FE-ABC2-3231CBC053B0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10A37ED-EB8D-4E97-93B7-5D5E4B90B79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9D4E168A-1A64-4869-9542-15E73134F53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94222" y="1825625"/>
            <a:ext cx="1920240" cy="4351338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20000"/>
              <a:buFont typeface="Arial" charset="0"/>
              <a:buChar char="•"/>
              <a:tabLst/>
              <a:defRPr/>
            </a:lvl1pPr>
            <a:lvl2pPr marL="400050" marR="0" indent="-22860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2pPr>
            <a:lvl3pPr marL="744538" marR="0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Fifth level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Segoe UI" charset="0"/>
              <a:ea typeface="+mn-ea"/>
              <a:cs typeface="Segoe UI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253FE95-B5F5-4891-9486-4A3FA7B6CBC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830060" y="1825625"/>
            <a:ext cx="1920240" cy="4351338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20000"/>
              <a:buFont typeface="Arial" charset="0"/>
              <a:buChar char="•"/>
              <a:tabLst/>
              <a:defRPr/>
            </a:lvl1pPr>
            <a:lvl2pPr marL="400050" marR="0" indent="-22860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2pPr>
            <a:lvl3pPr marL="744538" marR="0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Fifth level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Segoe UI" charset="0"/>
              <a:ea typeface="+mn-ea"/>
              <a:cs typeface="Segoe UI" charset="0"/>
            </a:endParaRP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33F3711D-D5A0-458A-AF62-EFFF815BD4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1641" y="1093229"/>
            <a:ext cx="8351998" cy="31393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rgbClr val="008E5B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30077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9D8CCEFC-02D0-4A49-8C07-1CFA93294D6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1641" y="1093229"/>
            <a:ext cx="8351998" cy="31393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rgbClr val="008E5B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44300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845ACF6-4DC8-46FE-ABC2-3231CBC053B0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10A37ED-EB8D-4E97-93B7-5D5E4B90B79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6421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828800"/>
            <a:ext cx="8341531" cy="306916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641" y="613853"/>
            <a:ext cx="8338989" cy="480131"/>
          </a:xfrm>
        </p:spPr>
        <p:txBody>
          <a:bodyPr anchor="t" anchorCtr="0">
            <a:sp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C196CDB-0C61-4906-9691-41C1172E92DB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19100" y="5075767"/>
            <a:ext cx="3931920" cy="92286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3086A0F-460B-43B5-AE79-6B71ED4D23BB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828710" y="5075767"/>
            <a:ext cx="3931920" cy="92286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26D9DDD-CE7D-4779-AD41-DE8870457D3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1641" y="1093229"/>
            <a:ext cx="8351998" cy="31393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rgbClr val="008E5B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08375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0070" y="613853"/>
            <a:ext cx="4480560" cy="538477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641" y="613853"/>
            <a:ext cx="3474720" cy="867930"/>
          </a:xfrm>
        </p:spPr>
        <p:txBody>
          <a:bodyPr wrap="square" anchor="t" anchorCtr="0">
            <a:sp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46706240-B585-42C9-87BB-138FDA3598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1641" y="1549517"/>
            <a:ext cx="3478379" cy="313932"/>
          </a:xfrm>
        </p:spPr>
        <p:txBody>
          <a:bodyPr>
            <a:spAutoFit/>
          </a:bodyPr>
          <a:lstStyle>
            <a:lvl1pPr>
              <a:defRPr sz="1600">
                <a:solidFill>
                  <a:srgbClr val="008E5B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9FB321F3-5B12-46C0-9327-2F0C81B9F28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9100" y="2138363"/>
            <a:ext cx="3478379" cy="3741737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20000"/>
              <a:buFont typeface="Arial" charset="0"/>
              <a:buChar char="•"/>
              <a:tabLst/>
              <a:defRPr/>
            </a:lvl1pPr>
            <a:lvl2pPr marL="400050" marR="0" indent="-22860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2pPr>
            <a:lvl3pPr marL="744538" marR="0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Fifth level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Segoe UI" charset="0"/>
              <a:ea typeface="+mn-ea"/>
              <a:cs typeface="Segoe U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188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845ACF6-4DC8-46FE-ABC2-3231CBC053B0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10A37ED-EB8D-4E97-93B7-5D5E4B90B79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3389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04605" y="621175"/>
            <a:ext cx="4456024" cy="545365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49E62D3-7C36-400E-BEA0-133F0563A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2" y="613853"/>
            <a:ext cx="3478380" cy="867930"/>
          </a:xfrm>
        </p:spPr>
        <p:txBody>
          <a:bodyPr anchor="t" anchorCtr="0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11B3E6-7264-4F6A-B1BE-53EA3AD807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1641" y="1549517"/>
            <a:ext cx="3478379" cy="313932"/>
          </a:xfrm>
        </p:spPr>
        <p:txBody>
          <a:bodyPr>
            <a:spAutoFit/>
          </a:bodyPr>
          <a:lstStyle>
            <a:lvl1pPr>
              <a:defRPr sz="1600">
                <a:solidFill>
                  <a:srgbClr val="008E5B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F200A8C-A4B9-4C95-99D6-C7C8F9DE46B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9100" y="2138363"/>
            <a:ext cx="3478379" cy="3741737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20000"/>
              <a:buFont typeface="Arial" charset="0"/>
              <a:buChar char="•"/>
              <a:tabLst/>
              <a:defRPr/>
            </a:lvl1pPr>
            <a:lvl2pPr marL="400050" marR="0" indent="-22860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2pPr>
            <a:lvl3pPr marL="744538" marR="0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Fifth level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Segoe UI" charset="0"/>
              <a:ea typeface="+mn-ea"/>
              <a:cs typeface="Segoe U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1571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" y="1418167"/>
            <a:ext cx="1694511" cy="192024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B927C0C-7592-4A3C-8F04-7793FD8B2C2D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2595033" y="1418167"/>
            <a:ext cx="6165595" cy="4682065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20000"/>
              <a:buFont typeface="Arial" charset="0"/>
              <a:buChar char="•"/>
              <a:tabLst/>
              <a:defRPr sz="1600"/>
            </a:lvl1pPr>
            <a:lvl2pPr marL="400050" marR="0" indent="-22860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 sz="1400"/>
            </a:lvl2pPr>
            <a:lvl3pPr marL="744538" marR="0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Fifth level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Segoe UI" charset="0"/>
              <a:ea typeface="+mn-ea"/>
              <a:cs typeface="Segoe UI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49E62D3-7C36-400E-BEA0-133F0563A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1" y="613853"/>
            <a:ext cx="8338987" cy="480131"/>
          </a:xfrm>
        </p:spPr>
        <p:txBody>
          <a:bodyPr anchor="t" anchorCtr="0">
            <a:sp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FA6CBE6-52F4-4FE6-A766-8B90B0F714F8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19100" y="3594101"/>
            <a:ext cx="1998133" cy="250613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76331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88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546" y="613098"/>
            <a:ext cx="8327754" cy="4801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845ACF6-4DC8-46FE-ABC2-3231CBC053B0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10A37ED-EB8D-4E97-93B7-5D5E4B90B798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D303AF3-2A3C-4384-8B9B-3418D043479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9099" y="3564467"/>
            <a:ext cx="3840480" cy="2459566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20000"/>
              <a:buFont typeface="Arial" charset="0"/>
              <a:buChar char="•"/>
              <a:tabLst/>
              <a:defRPr/>
            </a:lvl1pPr>
            <a:lvl2pPr marL="400050" marR="0" indent="-22860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2pPr>
            <a:lvl3pPr marL="744538" marR="0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Fifth level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Segoe UI" charset="0"/>
              <a:ea typeface="+mn-ea"/>
              <a:cs typeface="Segoe UI" charset="0"/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A648E20-34F8-4521-A63E-E3D6D5C0F94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19100" y="1409700"/>
            <a:ext cx="1691640" cy="19202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7A0100A-C6F5-448A-BC69-A53D257169B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09820" y="3564467"/>
            <a:ext cx="3840480" cy="2459566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20000"/>
              <a:buFont typeface="Arial" charset="0"/>
              <a:buChar char="•"/>
              <a:tabLst/>
              <a:defRPr/>
            </a:lvl1pPr>
            <a:lvl2pPr marL="400050" marR="0" indent="-22860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2pPr>
            <a:lvl3pPr marL="744538" marR="0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Fifth level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Segoe UI" charset="0"/>
              <a:ea typeface="+mn-ea"/>
              <a:cs typeface="Segoe UI" charset="0"/>
            </a:endParaRPr>
          </a:p>
        </p:txBody>
      </p:sp>
      <p:sp>
        <p:nvSpPr>
          <p:cNvPr id="20" name="Picture Placeholder 12">
            <a:extLst>
              <a:ext uri="{FF2B5EF4-FFF2-40B4-BE49-F238E27FC236}">
                <a16:creationId xmlns:a16="http://schemas.microsoft.com/office/drawing/2014/main" id="{9F3D8303-2BEB-40CE-A203-477647F72AB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909820" y="1409700"/>
            <a:ext cx="1691640" cy="19202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6832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88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546" y="613098"/>
            <a:ext cx="8327754" cy="4801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845ACF6-4DC8-46FE-ABC2-3231CBC053B0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10A37ED-EB8D-4E97-93B7-5D5E4B90B798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D303AF3-2A3C-4384-8B9B-3418D043479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9099" y="3564467"/>
            <a:ext cx="2516293" cy="24595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A648E20-34F8-4521-A63E-E3D6D5C0F94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19100" y="1409700"/>
            <a:ext cx="1691640" cy="19202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7A0100A-C6F5-448A-BC69-A53D257169B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26553" y="3564467"/>
            <a:ext cx="2516293" cy="24595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91F37A16-3B47-4D46-901F-BE9DA386C07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34007" y="3564467"/>
            <a:ext cx="2516293" cy="24595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Picture Placeholder 12">
            <a:extLst>
              <a:ext uri="{FF2B5EF4-FFF2-40B4-BE49-F238E27FC236}">
                <a16:creationId xmlns:a16="http://schemas.microsoft.com/office/drawing/2014/main" id="{9F3D8303-2BEB-40CE-A203-477647F72AB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326553" y="1409700"/>
            <a:ext cx="1691640" cy="19202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1" name="Picture Placeholder 12">
            <a:extLst>
              <a:ext uri="{FF2B5EF4-FFF2-40B4-BE49-F238E27FC236}">
                <a16:creationId xmlns:a16="http://schemas.microsoft.com/office/drawing/2014/main" id="{87B9D9BE-A505-4FA8-84C5-B28E47E54E2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234007" y="1409700"/>
            <a:ext cx="1691640" cy="19202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500522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88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546" y="613098"/>
            <a:ext cx="8327754" cy="4801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845ACF6-4DC8-46FE-ABC2-3231CBC053B0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10A37ED-EB8D-4E97-93B7-5D5E4B90B798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D303AF3-2A3C-4384-8B9B-3418D043479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9099" y="3564467"/>
            <a:ext cx="1920239" cy="24595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A648E20-34F8-4521-A63E-E3D6D5C0F94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19100" y="1409700"/>
            <a:ext cx="1691640" cy="19202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7A0100A-C6F5-448A-BC69-A53D257169B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56086" y="3564467"/>
            <a:ext cx="1920239" cy="24595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91F37A16-3B47-4D46-901F-BE9DA386C07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93073" y="3564467"/>
            <a:ext cx="1920239" cy="24595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70FC6910-6760-4701-B2E3-9ADFC884A7F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830061" y="3564467"/>
            <a:ext cx="1920239" cy="24595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Picture Placeholder 12">
            <a:extLst>
              <a:ext uri="{FF2B5EF4-FFF2-40B4-BE49-F238E27FC236}">
                <a16:creationId xmlns:a16="http://schemas.microsoft.com/office/drawing/2014/main" id="{9F3D8303-2BEB-40CE-A203-477647F72AB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556086" y="1409700"/>
            <a:ext cx="1691640" cy="19202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1" name="Picture Placeholder 12">
            <a:extLst>
              <a:ext uri="{FF2B5EF4-FFF2-40B4-BE49-F238E27FC236}">
                <a16:creationId xmlns:a16="http://schemas.microsoft.com/office/drawing/2014/main" id="{87B9D9BE-A505-4FA8-84C5-B28E47E54E2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93072" y="1409700"/>
            <a:ext cx="1691640" cy="19202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12">
            <a:extLst>
              <a:ext uri="{FF2B5EF4-FFF2-40B4-BE49-F238E27FC236}">
                <a16:creationId xmlns:a16="http://schemas.microsoft.com/office/drawing/2014/main" id="{BDCC8882-9FFF-4BC6-B071-C9F06EB979C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830058" y="1409700"/>
            <a:ext cx="1691640" cy="19202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22356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88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icture Placeholder 65">
            <a:extLst>
              <a:ext uri="{FF2B5EF4-FFF2-40B4-BE49-F238E27FC236}">
                <a16:creationId xmlns:a16="http://schemas.microsoft.com/office/drawing/2014/main" id="{A7380832-676A-4D85-97E6-6973DE7261B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9141714" cy="4078412"/>
          </a:xfrm>
          <a:solidFill>
            <a:srgbClr val="858688"/>
          </a:solidFill>
        </p:spPr>
        <p:txBody>
          <a:bodyPr anchor="ctr"/>
          <a:lstStyle>
            <a:lvl1pPr marL="0" indent="0" algn="ctr" defTabSz="633058" rtl="0" eaLnBrk="1" latinLnBrk="0" hangingPunct="1">
              <a:lnSpc>
                <a:spcPct val="100000"/>
              </a:lnSpc>
              <a:spcBef>
                <a:spcPts val="1662"/>
              </a:spcBef>
              <a:spcAft>
                <a:spcPts val="277"/>
              </a:spcAft>
              <a:buFont typeface="Segoe UI" panose="020B0502040204020203" pitchFamily="34" charset="0"/>
              <a:buNone/>
              <a:defRPr lang="en-US" sz="1108" b="0" i="0" kern="1200" noProof="0" dirty="0">
                <a:solidFill>
                  <a:schemeClr val="bg1"/>
                </a:solidFill>
                <a:latin typeface="+mn-lt"/>
                <a:ea typeface="+mn-ea"/>
                <a:cs typeface="Segoe UI Semibold" panose="020B0502040204020203" pitchFamily="34" charset="0"/>
              </a:defRPr>
            </a:lvl1pPr>
          </a:lstStyle>
          <a:p>
            <a:r>
              <a:rPr lang="en-US" noProof="0" dirty="0"/>
              <a:t>Click here to 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0AD531-7330-46A5-A99E-4362C70450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634" y="4745943"/>
            <a:ext cx="8222742" cy="553998"/>
          </a:xfrm>
        </p:spPr>
        <p:txBody>
          <a:bodyPr anchor="b">
            <a:normAutofit/>
          </a:bodyPr>
          <a:lstStyle>
            <a:lvl1pPr algn="l">
              <a:defRPr sz="2954">
                <a:solidFill>
                  <a:srgbClr val="58595B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9C70BE-EA11-4730-91F2-D4F1A7A51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486" y="4279486"/>
            <a:ext cx="6636133" cy="406592"/>
          </a:xfrm>
        </p:spPr>
        <p:txBody>
          <a:bodyPr anchor="b"/>
          <a:lstStyle>
            <a:lvl1pPr marL="0" indent="0" algn="l">
              <a:buNone/>
              <a:defRPr sz="969" b="0" i="0" cap="all" baseline="0">
                <a:solidFill>
                  <a:srgbClr val="1B4D4A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316529" indent="0" algn="ctr">
              <a:buNone/>
              <a:defRPr sz="1385"/>
            </a:lvl2pPr>
            <a:lvl3pPr marL="633058" indent="0" algn="ctr">
              <a:buNone/>
              <a:defRPr sz="1246"/>
            </a:lvl3pPr>
            <a:lvl4pPr marL="949587" indent="0" algn="ctr">
              <a:buNone/>
              <a:defRPr sz="1108"/>
            </a:lvl4pPr>
            <a:lvl5pPr marL="1266117" indent="0" algn="ctr">
              <a:buNone/>
              <a:defRPr sz="1108"/>
            </a:lvl5pPr>
            <a:lvl6pPr marL="1582646" indent="0" algn="ctr">
              <a:buNone/>
              <a:defRPr sz="1108"/>
            </a:lvl6pPr>
            <a:lvl7pPr marL="1899175" indent="0" algn="ctr">
              <a:buNone/>
              <a:defRPr sz="1108"/>
            </a:lvl7pPr>
            <a:lvl8pPr marL="2215704" indent="0" algn="ctr">
              <a:buNone/>
              <a:defRPr sz="1108"/>
            </a:lvl8pPr>
            <a:lvl9pPr marL="2532234" indent="0" algn="ctr">
              <a:buNone/>
              <a:defRPr sz="1108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0326D158-2705-4153-84A5-287181BE94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6015" y="5496569"/>
            <a:ext cx="6637323" cy="296941"/>
          </a:xfrm>
        </p:spPr>
        <p:txBody>
          <a:bodyPr wrap="square">
            <a:spAutoFit/>
          </a:bodyPr>
          <a:lstStyle>
            <a:lvl1pPr>
              <a:buNone/>
              <a:defRPr sz="1477" b="0">
                <a:solidFill>
                  <a:srgbClr val="58595B"/>
                </a:solidFill>
                <a:latin typeface="+mj-lt"/>
              </a:defRPr>
            </a:lvl1pPr>
            <a:lvl2pPr marL="316529" indent="0">
              <a:buNone/>
              <a:defRPr/>
            </a:lvl2pPr>
            <a:lvl3pPr marL="633058" indent="0">
              <a:buNone/>
              <a:defRPr/>
            </a:lvl3pPr>
            <a:lvl4pPr marL="949587" indent="0">
              <a:buNone/>
              <a:defRPr/>
            </a:lvl4pPr>
            <a:lvl5pPr marL="1266117" indent="0">
              <a:buNone/>
              <a:defRPr/>
            </a:lvl5pPr>
          </a:lstStyle>
          <a:p>
            <a:pPr lvl="0"/>
            <a:r>
              <a:rPr lang="en-US" noProof="0" dirty="0"/>
              <a:t>Click to edit presenter name and role</a:t>
            </a:r>
          </a:p>
        </p:txBody>
      </p:sp>
      <p:sp>
        <p:nvSpPr>
          <p:cNvPr id="64" name="Text Placeholder 61">
            <a:extLst>
              <a:ext uri="{FF2B5EF4-FFF2-40B4-BE49-F238E27FC236}">
                <a16:creationId xmlns:a16="http://schemas.microsoft.com/office/drawing/2014/main" id="{39C46B8A-A134-4A7E-AABF-BB3F537E1E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6009" y="5929848"/>
            <a:ext cx="6640750" cy="258532"/>
          </a:xfrm>
        </p:spPr>
        <p:txBody>
          <a:bodyPr wrap="square">
            <a:spAutoFit/>
          </a:bodyPr>
          <a:lstStyle>
            <a:lvl1pPr>
              <a:buNone/>
              <a:defRPr sz="1200" b="0">
                <a:solidFill>
                  <a:srgbClr val="58595B"/>
                </a:solidFill>
                <a:latin typeface="+mj-lt"/>
              </a:defRPr>
            </a:lvl1pPr>
            <a:lvl2pPr marL="316529" indent="0">
              <a:buNone/>
              <a:defRPr/>
            </a:lvl2pPr>
            <a:lvl3pPr marL="633058" indent="0">
              <a:buNone/>
              <a:defRPr/>
            </a:lvl3pPr>
            <a:lvl4pPr marL="949587" indent="0">
              <a:buNone/>
              <a:defRPr/>
            </a:lvl4pPr>
            <a:lvl5pPr marL="1266117" indent="0">
              <a:buNone/>
              <a:defRPr/>
            </a:lvl5pPr>
          </a:lstStyle>
          <a:p>
            <a:pPr lvl="0"/>
            <a:r>
              <a:rPr lang="en-US" noProof="0"/>
              <a:t>Click to edit date</a:t>
            </a:r>
          </a:p>
        </p:txBody>
      </p:sp>
      <p:sp>
        <p:nvSpPr>
          <p:cNvPr id="174" name="Text Placeholder 173">
            <a:extLst>
              <a:ext uri="{FF2B5EF4-FFF2-40B4-BE49-F238E27FC236}">
                <a16:creationId xmlns:a16="http://schemas.microsoft.com/office/drawing/2014/main" id="{A05E92C8-6329-4749-BF77-0AB242EB8C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28751" y="2852992"/>
            <a:ext cx="7715250" cy="1225296"/>
          </a:xfrm>
          <a:gradFill>
            <a:gsLst>
              <a:gs pos="95000">
                <a:srgbClr val="000000">
                  <a:alpha val="0"/>
                </a:srgbClr>
              </a:gs>
              <a:gs pos="4000">
                <a:srgbClr val="000000">
                  <a:alpha val="60000"/>
                </a:srgbClr>
              </a:gs>
              <a:gs pos="48000">
                <a:srgbClr val="000000">
                  <a:alpha val="0"/>
                </a:srgbClr>
              </a:gs>
            </a:gsLst>
            <a:lin ang="13500000" scaled="1"/>
          </a:gradFill>
        </p:spPr>
        <p:txBody>
          <a:bodyPr wrap="square" lIns="3657600" tIns="91440" rIns="365760" bIns="182880" anchor="b">
            <a:noAutofit/>
          </a:bodyPr>
          <a:lstStyle>
            <a:lvl1pPr algn="r">
              <a:lnSpc>
                <a:spcPct val="95000"/>
              </a:lnSpc>
              <a:spcBef>
                <a:spcPts val="0"/>
              </a:spcBef>
              <a:buNone/>
              <a:defRPr lang="en-US" sz="692" b="0" i="0" kern="1200" noProof="0" dirty="0">
                <a:solidFill>
                  <a:schemeClr val="bg1"/>
                </a:solidFill>
                <a:latin typeface="+mn-lt"/>
                <a:ea typeface="+mn-ea"/>
                <a:cs typeface="Segoe UI Semibold" panose="020B0502040204020203" pitchFamily="34" charset="0"/>
              </a:defRPr>
            </a:lvl1pPr>
            <a:lvl2pPr marL="316529" indent="0">
              <a:buNone/>
              <a:defRPr/>
            </a:lvl2pPr>
            <a:lvl3pPr marL="633058" indent="0">
              <a:buNone/>
              <a:defRPr/>
            </a:lvl3pPr>
            <a:lvl4pPr marL="949587" indent="0">
              <a:buNone/>
              <a:defRPr/>
            </a:lvl4pPr>
            <a:lvl5pPr marL="1266117" indent="0">
              <a:buNone/>
              <a:defRPr/>
            </a:lvl5pPr>
          </a:lstStyle>
          <a:p>
            <a:pPr marL="0" lvl="0" indent="0" algn="r" defTabSz="633058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277"/>
              </a:spcAft>
              <a:buFont typeface="Segoe UI" panose="020B0502040204020203" pitchFamily="34" charset="0"/>
              <a:buNone/>
            </a:pPr>
            <a:r>
              <a:rPr lang="en-US" noProof="0" dirty="0"/>
              <a:t>Click to add a caption</a:t>
            </a:r>
          </a:p>
        </p:txBody>
      </p:sp>
      <p:grpSp>
        <p:nvGrpSpPr>
          <p:cNvPr id="18" name="Color Bar">
            <a:extLst>
              <a:ext uri="{FF2B5EF4-FFF2-40B4-BE49-F238E27FC236}">
                <a16:creationId xmlns:a16="http://schemas.microsoft.com/office/drawing/2014/main" id="{11A2E978-BD44-4796-AC5E-3769686B8DFF}"/>
              </a:ext>
            </a:extLst>
          </p:cNvPr>
          <p:cNvGrpSpPr/>
          <p:nvPr userDrawn="1"/>
        </p:nvGrpSpPr>
        <p:grpSpPr>
          <a:xfrm>
            <a:off x="1529" y="4078412"/>
            <a:ext cx="9142477" cy="73152"/>
            <a:chOff x="909320" y="-588647"/>
            <a:chExt cx="12262104" cy="14630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7F74FCF-02EE-483B-A7F0-618BE13BBB8B}"/>
                </a:ext>
              </a:extLst>
            </p:cNvPr>
            <p:cNvSpPr/>
            <p:nvPr userDrawn="1"/>
          </p:nvSpPr>
          <p:spPr>
            <a:xfrm>
              <a:off x="909320" y="-588647"/>
              <a:ext cx="3502152" cy="146304"/>
            </a:xfrm>
            <a:prstGeom prst="rect">
              <a:avLst/>
            </a:prstGeom>
            <a:solidFill>
              <a:srgbClr val="1B4D4A"/>
            </a:solidFill>
            <a:ln w="9525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>
                <a:lnSpc>
                  <a:spcPct val="110000"/>
                </a:lnSpc>
                <a:spcBef>
                  <a:spcPts val="554"/>
                </a:spcBef>
                <a:spcAft>
                  <a:spcPts val="554"/>
                </a:spcAft>
              </a:pPr>
              <a:endParaRPr lang="en-US" sz="1662" dirty="0">
                <a:solidFill>
                  <a:schemeClr val="bg1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B8BD41D-41F3-426D-9369-DDAD98AEC9A1}"/>
                </a:ext>
              </a:extLst>
            </p:cNvPr>
            <p:cNvSpPr/>
            <p:nvPr userDrawn="1"/>
          </p:nvSpPr>
          <p:spPr>
            <a:xfrm>
              <a:off x="4411472" y="-588647"/>
              <a:ext cx="3502152" cy="146304"/>
            </a:xfrm>
            <a:prstGeom prst="rect">
              <a:avLst/>
            </a:prstGeom>
            <a:solidFill>
              <a:srgbClr val="008E5B"/>
            </a:solidFill>
            <a:ln w="9525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>
                <a:lnSpc>
                  <a:spcPct val="110000"/>
                </a:lnSpc>
                <a:spcBef>
                  <a:spcPts val="554"/>
                </a:spcBef>
                <a:spcAft>
                  <a:spcPts val="554"/>
                </a:spcAft>
              </a:pPr>
              <a:endParaRPr lang="en-US" sz="1662" dirty="0">
                <a:solidFill>
                  <a:schemeClr val="bg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A0F4981-A4BC-437D-9A9E-F6005900AF18}"/>
                </a:ext>
              </a:extLst>
            </p:cNvPr>
            <p:cNvSpPr/>
            <p:nvPr userDrawn="1"/>
          </p:nvSpPr>
          <p:spPr>
            <a:xfrm>
              <a:off x="7913624" y="-588647"/>
              <a:ext cx="3502152" cy="146304"/>
            </a:xfrm>
            <a:prstGeom prst="rect">
              <a:avLst/>
            </a:prstGeom>
            <a:solidFill>
              <a:srgbClr val="71BE45"/>
            </a:solidFill>
            <a:ln w="9525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>
                <a:lnSpc>
                  <a:spcPct val="110000"/>
                </a:lnSpc>
                <a:spcBef>
                  <a:spcPts val="554"/>
                </a:spcBef>
                <a:spcAft>
                  <a:spcPts val="554"/>
                </a:spcAft>
              </a:pPr>
              <a:endParaRPr lang="en-US" sz="1662" dirty="0">
                <a:solidFill>
                  <a:schemeClr val="bg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E5A683C-8CF3-4C29-8CA0-D260020887D9}"/>
                </a:ext>
              </a:extLst>
            </p:cNvPr>
            <p:cNvSpPr/>
            <p:nvPr userDrawn="1"/>
          </p:nvSpPr>
          <p:spPr>
            <a:xfrm>
              <a:off x="11415776" y="-588647"/>
              <a:ext cx="1755648" cy="146304"/>
            </a:xfrm>
            <a:prstGeom prst="rect">
              <a:avLst/>
            </a:prstGeom>
            <a:solidFill>
              <a:srgbClr val="ADD735"/>
            </a:solidFill>
            <a:ln w="9525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>
                <a:lnSpc>
                  <a:spcPct val="110000"/>
                </a:lnSpc>
                <a:spcBef>
                  <a:spcPts val="554"/>
                </a:spcBef>
                <a:spcAft>
                  <a:spcPts val="554"/>
                </a:spcAft>
              </a:pPr>
              <a:endParaRPr lang="en-US" sz="1662" dirty="0">
                <a:solidFill>
                  <a:schemeClr val="bg1"/>
                </a:solidFill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25DE9996-8CEF-4AC7-B68A-9F093E4CB9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40" y="6381751"/>
            <a:ext cx="1147255" cy="32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924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76FBDE1-EA11-44F7-8A98-BAA6F2226D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Click to add a title, one line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2AC2AB23-58F8-4276-959B-D4BAFD813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9056" y="6042142"/>
            <a:ext cx="5995420" cy="565429"/>
          </a:xfrm>
        </p:spPr>
        <p:txBody>
          <a:bodyPr/>
          <a:lstStyle>
            <a:lvl1pPr marL="105510" indent="-105510" algn="l" defTabSz="422041" rtl="0" eaLnBrk="1" latinLnBrk="0" hangingPunct="1">
              <a:buFont typeface="+mj-lt"/>
              <a:buAutoNum type="arabicPeriod"/>
              <a:defRPr lang="en-US" sz="646" kern="1200" smtClean="0">
                <a:solidFill>
                  <a:srgbClr val="58595B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DC5537F7-D246-4622-BF4C-C0BDA32FE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7201" y="6479436"/>
            <a:ext cx="319786" cy="123111"/>
          </a:xfrm>
        </p:spPr>
        <p:txBody>
          <a:bodyPr/>
          <a:lstStyle>
            <a:lvl1pPr marL="0" algn="l" defTabSz="422041" rtl="0" eaLnBrk="1" latinLnBrk="0" hangingPunct="1">
              <a:defRPr lang="en-US" sz="923" kern="1200" smtClean="0">
                <a:solidFill>
                  <a:srgbClr val="858688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fld id="{40CE46C5-A58C-4D27-BD21-B4D24E8AE673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810DCBD-83C2-4074-84C8-8918322B44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0634" y="987561"/>
            <a:ext cx="8222742" cy="296941"/>
          </a:xfrm>
        </p:spPr>
        <p:txBody>
          <a:bodyPr>
            <a:spAutoFit/>
          </a:bodyPr>
          <a:lstStyle>
            <a:lvl1pPr marL="0" indent="0" algn="l">
              <a:lnSpc>
                <a:spcPct val="90000"/>
              </a:lnSpc>
              <a:spcBef>
                <a:spcPts val="923"/>
              </a:spcBef>
              <a:spcAft>
                <a:spcPts val="0"/>
              </a:spcAft>
              <a:buNone/>
              <a:defRPr sz="1477" b="0">
                <a:solidFill>
                  <a:srgbClr val="008E5B"/>
                </a:solidFill>
                <a:latin typeface="+mj-lt"/>
              </a:defRPr>
            </a:lvl1pPr>
            <a:lvl2pPr marL="316529" indent="0" algn="ctr">
              <a:buNone/>
              <a:defRPr sz="1385"/>
            </a:lvl2pPr>
            <a:lvl3pPr marL="633058" indent="0" algn="ctr">
              <a:buNone/>
              <a:defRPr sz="1246"/>
            </a:lvl3pPr>
            <a:lvl4pPr marL="949587" indent="0" algn="ctr">
              <a:buNone/>
              <a:defRPr sz="1108"/>
            </a:lvl4pPr>
            <a:lvl5pPr marL="1266117" indent="0" algn="ctr">
              <a:buNone/>
              <a:defRPr sz="1108"/>
            </a:lvl5pPr>
            <a:lvl6pPr marL="1582646" indent="0" algn="ctr">
              <a:buNone/>
              <a:defRPr sz="1108"/>
            </a:lvl6pPr>
            <a:lvl7pPr marL="1899175" indent="0" algn="ctr">
              <a:buNone/>
              <a:defRPr sz="1108"/>
            </a:lvl7pPr>
            <a:lvl8pPr marL="2215704" indent="0" algn="ctr">
              <a:buNone/>
              <a:defRPr sz="1108"/>
            </a:lvl8pPr>
            <a:lvl9pPr marL="2532234" indent="0" algn="ctr">
              <a:buNone/>
              <a:defRPr sz="1108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3C6B35-36FA-4EB9-9893-B9404D403D41}"/>
              </a:ext>
            </a:extLst>
          </p:cNvPr>
          <p:cNvSpPr/>
          <p:nvPr userDrawn="1"/>
        </p:nvSpPr>
        <p:spPr>
          <a:xfrm>
            <a:off x="7509781" y="6204248"/>
            <a:ext cx="1333145" cy="565429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0000"/>
              </a:lnSpc>
              <a:spcBef>
                <a:spcPts val="554"/>
              </a:spcBef>
              <a:spcAft>
                <a:spcPts val="554"/>
              </a:spcAft>
            </a:pPr>
            <a:endParaRPr lang="en-US" sz="1108" dirty="0" err="1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2E3EED-9241-4D70-8922-30E9088D65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726" y="6377587"/>
            <a:ext cx="1147255" cy="32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4571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4535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20000"/>
              <a:buFont typeface="Arial" charset="0"/>
              <a:buChar char="•"/>
              <a:tabLst/>
              <a:defRPr/>
            </a:lvl1pPr>
            <a:lvl2pPr marL="400050" marR="0" indent="-22860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2pPr>
            <a:lvl3pPr marL="744538" marR="0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20000"/>
              <a:buFont typeface="Arial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Second level</a:t>
            </a:r>
          </a:p>
          <a:p>
            <a:pPr marL="400050" marR="0" lvl="1" indent="-22860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Third level</a:t>
            </a:r>
          </a:p>
          <a:p>
            <a:pPr marL="573088" marR="0" lvl="2" indent="-173038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8E5B"/>
              </a:buClr>
              <a:buSzPct val="90000"/>
              <a:buFont typeface="Helvetica" charset="0"/>
              <a:buChar char="●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Fourth level</a:t>
            </a:r>
          </a:p>
          <a:p>
            <a:pPr marL="744538" marR="0" lvl="2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0CCD1EF-A4E9-4204-9EC7-55D3817723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1641" y="1093229"/>
            <a:ext cx="8351998" cy="31393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rgbClr val="008E5B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39533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Content-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865" y="1828800"/>
            <a:ext cx="6445135" cy="4351338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20000"/>
              <a:buFont typeface="Arial" charset="0"/>
              <a:buChar char="•"/>
              <a:tabLst/>
              <a:defRPr/>
            </a:lvl1pPr>
            <a:lvl2pPr marL="400050" marR="0" indent="-22860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2pPr>
            <a:lvl3pPr marL="744538" marR="0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Fifth level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Segoe UI" charset="0"/>
              <a:ea typeface="+mn-ea"/>
              <a:cs typeface="Segoe UI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75072C02-AD81-406F-9244-8EE70CF7F2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1641" y="1093229"/>
            <a:ext cx="8351998" cy="31393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rgbClr val="008E5B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66758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2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845ACF6-4DC8-46FE-ABC2-3231CBC053B0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10A37ED-EB8D-4E97-93B7-5D5E4B90B79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1597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546" y="613098"/>
            <a:ext cx="8327754" cy="4801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546" y="1825625"/>
            <a:ext cx="3931920" cy="4351338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20000"/>
              <a:buFont typeface="Arial" charset="0"/>
              <a:buChar char="•"/>
              <a:tabLst/>
              <a:defRPr/>
            </a:lvl1pPr>
            <a:lvl2pPr marL="400050" marR="0" indent="-22860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2pPr>
            <a:lvl3pPr marL="744538" marR="0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Fifth level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Segoe UI" charset="0"/>
              <a:ea typeface="+mn-ea"/>
              <a:cs typeface="Segoe UI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8380" y="1825625"/>
            <a:ext cx="3931920" cy="4351338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20000"/>
              <a:buFont typeface="Arial" charset="0"/>
              <a:buChar char="•"/>
              <a:tabLst/>
              <a:defRPr/>
            </a:lvl1pPr>
            <a:lvl2pPr marL="400050" marR="0" indent="-22860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2pPr>
            <a:lvl3pPr marL="744538" marR="0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Fifth level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Segoe UI" charset="0"/>
              <a:ea typeface="+mn-ea"/>
              <a:cs typeface="Segoe UI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AEE79540-014C-4123-998F-5F627A4CE1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1641" y="1093229"/>
            <a:ext cx="8351998" cy="31393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rgbClr val="008E5B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77864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546" y="613098"/>
            <a:ext cx="8327754" cy="4801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546" y="1825625"/>
            <a:ext cx="3931920" cy="1997075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20000"/>
              <a:buFont typeface="Arial" charset="0"/>
              <a:buChar char="•"/>
              <a:tabLst/>
              <a:defRPr/>
            </a:lvl1pPr>
            <a:lvl2pPr marL="400050" marR="0" indent="-22860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2pPr>
            <a:lvl3pPr marL="744538" marR="0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Fifth level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Segoe UI" charset="0"/>
              <a:ea typeface="+mn-ea"/>
              <a:cs typeface="Segoe UI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8380" y="1825625"/>
            <a:ext cx="3931920" cy="1997075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20000"/>
              <a:buFont typeface="Arial" charset="0"/>
              <a:buChar char="•"/>
              <a:tabLst/>
              <a:defRPr/>
            </a:lvl1pPr>
            <a:lvl2pPr marL="400050" marR="0" indent="-22860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2pPr>
            <a:lvl3pPr marL="744538" marR="0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Fifth level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Segoe UI" charset="0"/>
              <a:ea typeface="+mn-ea"/>
              <a:cs typeface="Segoe UI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6B3DF66-0FD2-49F7-86BA-2A7A24DF9A2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22546" y="4018491"/>
            <a:ext cx="3931920" cy="1997075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20000"/>
              <a:buFont typeface="Arial" charset="0"/>
              <a:buChar char="•"/>
              <a:tabLst/>
              <a:defRPr/>
            </a:lvl1pPr>
            <a:lvl2pPr marL="400050" marR="0" indent="-22860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2pPr>
            <a:lvl3pPr marL="744538" marR="0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Fifth level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Segoe UI" charset="0"/>
              <a:ea typeface="+mn-ea"/>
              <a:cs typeface="Segoe UI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2FCB10F5-AEAD-413E-976F-4107A3FB9C9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818380" y="4018491"/>
            <a:ext cx="3931920" cy="1997075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20000"/>
              <a:buFont typeface="Arial" charset="0"/>
              <a:buChar char="•"/>
              <a:tabLst/>
              <a:defRPr/>
            </a:lvl1pPr>
            <a:lvl2pPr marL="400050" marR="0" indent="-22860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2pPr>
            <a:lvl3pPr marL="744538" marR="0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Fifth level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Segoe UI" charset="0"/>
              <a:ea typeface="+mn-ea"/>
              <a:cs typeface="Segoe UI" charset="0"/>
            </a:endParaRP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A4B649C5-AD4A-4E4F-BB1B-6BC7653E7B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1641" y="1093229"/>
            <a:ext cx="8351998" cy="31393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rgbClr val="008E5B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22756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_1 large_2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546" y="613098"/>
            <a:ext cx="8327754" cy="4801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546" y="1825625"/>
            <a:ext cx="5440920" cy="4351338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20000"/>
              <a:buFont typeface="Arial" charset="0"/>
              <a:buChar char="•"/>
              <a:tabLst/>
              <a:defRPr/>
            </a:lvl1pPr>
            <a:lvl2pPr marL="400050" marR="0" indent="-22860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2pPr>
            <a:lvl3pPr marL="744538" marR="0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Fifth level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Segoe UI" charset="0"/>
              <a:ea typeface="+mn-ea"/>
              <a:cs typeface="Segoe UI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9D4E168A-1A64-4869-9542-15E73134F53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83745" y="1825625"/>
            <a:ext cx="2560320" cy="2174875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20000"/>
              <a:buFont typeface="Arial" charset="0"/>
              <a:buChar char="•"/>
              <a:tabLst/>
              <a:defRPr/>
            </a:lvl1pPr>
            <a:lvl2pPr marL="400050" marR="0" indent="-22860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2pPr>
            <a:lvl3pPr marL="744538" marR="0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Fifth level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Segoe UI" charset="0"/>
              <a:ea typeface="+mn-ea"/>
              <a:cs typeface="Segoe UI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87DF790-160F-4371-895F-40384937246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83745" y="4000500"/>
            <a:ext cx="2560320" cy="2174875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20000"/>
              <a:buFont typeface="Arial" charset="0"/>
              <a:buChar char="•"/>
              <a:tabLst/>
              <a:defRPr/>
            </a:lvl1pPr>
            <a:lvl2pPr marL="400050" marR="0" indent="-22860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2pPr>
            <a:lvl3pPr marL="744538" marR="0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Fifth level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Segoe UI" charset="0"/>
              <a:ea typeface="+mn-ea"/>
              <a:cs typeface="Segoe UI" charset="0"/>
            </a:endParaRP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998E597-A601-41D8-823A-F0F472404D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1641" y="1093229"/>
            <a:ext cx="8351998" cy="31393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rgbClr val="008E5B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69928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_1 large_2 small_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546" y="613098"/>
            <a:ext cx="8327754" cy="4801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546" y="1825625"/>
            <a:ext cx="3628754" cy="4351338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20000"/>
              <a:buFont typeface="Arial" charset="0"/>
              <a:buChar char="•"/>
              <a:tabLst/>
              <a:defRPr/>
            </a:lvl1pPr>
            <a:lvl2pPr marL="400050" marR="0" indent="-22860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2pPr>
            <a:lvl3pPr marL="744538" marR="0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Fifth level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Segoe UI" charset="0"/>
              <a:ea typeface="+mn-ea"/>
              <a:cs typeface="Segoe UI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9D4E168A-1A64-4869-9542-15E73134F53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297680" y="1825625"/>
            <a:ext cx="2560320" cy="2174875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20000"/>
              <a:buFont typeface="Arial" charset="0"/>
              <a:buChar char="•"/>
              <a:tabLst/>
              <a:defRPr/>
            </a:lvl1pPr>
            <a:lvl2pPr marL="400050" marR="0" indent="-22860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2pPr>
            <a:lvl3pPr marL="744538" marR="0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Fifth level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Segoe UI" charset="0"/>
              <a:ea typeface="+mn-ea"/>
              <a:cs typeface="Segoe UI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87DF790-160F-4371-895F-40384937246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97680" y="4000500"/>
            <a:ext cx="2560320" cy="2174875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20000"/>
              <a:buFont typeface="Arial" charset="0"/>
              <a:buChar char="•"/>
              <a:tabLst/>
              <a:defRPr/>
            </a:lvl1pPr>
            <a:lvl2pPr marL="400050" marR="0" indent="-22860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2pPr>
            <a:lvl3pPr marL="744538" marR="0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Fifth level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Segoe UI" charset="0"/>
              <a:ea typeface="+mn-ea"/>
              <a:cs typeface="Segoe UI" charset="0"/>
            </a:endParaRP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877F834D-21DC-45D2-B90E-D6A0591309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1641" y="1093229"/>
            <a:ext cx="8351998" cy="31393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rgbClr val="008E5B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796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2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546" y="613098"/>
            <a:ext cx="8327754" cy="4801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546" y="1825625"/>
            <a:ext cx="2560320" cy="4351338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20000"/>
              <a:buFont typeface="Arial" charset="0"/>
              <a:buChar char="•"/>
              <a:tabLst/>
              <a:defRPr/>
            </a:lvl1pPr>
            <a:lvl2pPr marL="400050" marR="0" indent="-22860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2pPr>
            <a:lvl3pPr marL="744538" marR="0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Fifth level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Segoe UI" charset="0"/>
              <a:ea typeface="+mn-ea"/>
              <a:cs typeface="Segoe UI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03146" y="1825625"/>
            <a:ext cx="2560320" cy="4351338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20000"/>
              <a:buFont typeface="Arial" charset="0"/>
              <a:buChar char="•"/>
              <a:tabLst/>
              <a:defRPr/>
            </a:lvl1pPr>
            <a:lvl2pPr marL="400050" marR="0" indent="-22860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2pPr>
            <a:lvl3pPr marL="744538" marR="0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Fifth level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Segoe UI" charset="0"/>
              <a:ea typeface="+mn-ea"/>
              <a:cs typeface="Segoe UI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9D4E168A-1A64-4869-9542-15E73134F53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83745" y="1825625"/>
            <a:ext cx="2560320" cy="4351338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20000"/>
              <a:buFont typeface="Arial" charset="0"/>
              <a:buChar char="•"/>
              <a:tabLst/>
              <a:defRPr/>
            </a:lvl1pPr>
            <a:lvl2pPr marL="400050" marR="0" indent="-22860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2pPr>
            <a:lvl3pPr marL="744538" marR="0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Fifth level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Segoe UI" charset="0"/>
              <a:ea typeface="+mn-ea"/>
              <a:cs typeface="Segoe UI" charset="0"/>
            </a:endParaRP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518907C5-2D7D-4EF1-987F-E93383274A2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1641" y="1093229"/>
            <a:ext cx="8351998" cy="31393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rgbClr val="008E5B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14199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546" y="613098"/>
            <a:ext cx="8327754" cy="4801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546" y="1825625"/>
            <a:ext cx="1920240" cy="4351338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20000"/>
              <a:buFont typeface="Arial" charset="0"/>
              <a:buChar char="•"/>
              <a:tabLst/>
              <a:defRPr/>
            </a:lvl1pPr>
            <a:lvl2pPr marL="400050" marR="0" indent="-22860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2pPr>
            <a:lvl3pPr marL="744538" marR="0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Fifth level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Segoe UI" charset="0"/>
              <a:ea typeface="+mn-ea"/>
              <a:cs typeface="Segoe UI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58384" y="1825625"/>
            <a:ext cx="1920240" cy="4351338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20000"/>
              <a:buFont typeface="Arial" charset="0"/>
              <a:buChar char="•"/>
              <a:tabLst/>
              <a:defRPr/>
            </a:lvl1pPr>
            <a:lvl2pPr marL="400050" marR="0" indent="-22860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2pPr>
            <a:lvl3pPr marL="744538" marR="0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Fifth level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Segoe UI" charset="0"/>
              <a:ea typeface="+mn-ea"/>
              <a:cs typeface="Segoe UI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845ACF6-4DC8-46FE-ABC2-3231CBC053B0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10A37ED-EB8D-4E97-93B7-5D5E4B90B79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9D4E168A-1A64-4869-9542-15E73134F53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94222" y="1825625"/>
            <a:ext cx="1920240" cy="4351338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20000"/>
              <a:buFont typeface="Arial" charset="0"/>
              <a:buChar char="•"/>
              <a:tabLst/>
              <a:defRPr/>
            </a:lvl1pPr>
            <a:lvl2pPr marL="400050" marR="0" indent="-22860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2pPr>
            <a:lvl3pPr marL="744538" marR="0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Fifth level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Segoe UI" charset="0"/>
              <a:ea typeface="+mn-ea"/>
              <a:cs typeface="Segoe UI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253FE95-B5F5-4891-9486-4A3FA7B6CBC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830060" y="1825625"/>
            <a:ext cx="1920240" cy="4351338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20000"/>
              <a:buFont typeface="Arial" charset="0"/>
              <a:buChar char="•"/>
              <a:tabLst/>
              <a:defRPr/>
            </a:lvl1pPr>
            <a:lvl2pPr marL="400050" marR="0" indent="-22860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2pPr>
            <a:lvl3pPr marL="744538" marR="0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Fifth level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Segoe UI" charset="0"/>
              <a:ea typeface="+mn-ea"/>
              <a:cs typeface="Segoe UI" charset="0"/>
            </a:endParaRP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33F3711D-D5A0-458A-AF62-EFFF815BD4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1641" y="1093229"/>
            <a:ext cx="8351998" cy="31393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rgbClr val="008E5B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33690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9D8CCEFC-02D0-4A49-8C07-1CFA93294D6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1641" y="1093229"/>
            <a:ext cx="8351998" cy="31393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rgbClr val="008E5B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98903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845ACF6-4DC8-46FE-ABC2-3231CBC053B0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10A37ED-EB8D-4E97-93B7-5D5E4B90B79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1245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828800"/>
            <a:ext cx="8341531" cy="306916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641" y="613853"/>
            <a:ext cx="8338989" cy="480131"/>
          </a:xfrm>
        </p:spPr>
        <p:txBody>
          <a:bodyPr anchor="t" anchorCtr="0">
            <a:sp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C196CDB-0C61-4906-9691-41C1172E92DB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19100" y="5075767"/>
            <a:ext cx="3931920" cy="92286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3086A0F-460B-43B5-AE79-6B71ED4D23BB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828710" y="5075767"/>
            <a:ext cx="3931920" cy="92286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26D9DDD-CE7D-4779-AD41-DE8870457D3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1641" y="1093229"/>
            <a:ext cx="8351998" cy="31393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rgbClr val="008E5B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59144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0070" y="613853"/>
            <a:ext cx="4480560" cy="538477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641" y="613853"/>
            <a:ext cx="3474720" cy="867930"/>
          </a:xfrm>
        </p:spPr>
        <p:txBody>
          <a:bodyPr wrap="square" anchor="t" anchorCtr="0">
            <a:sp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46706240-B585-42C9-87BB-138FDA3598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1641" y="1549517"/>
            <a:ext cx="3478379" cy="313932"/>
          </a:xfrm>
        </p:spPr>
        <p:txBody>
          <a:bodyPr>
            <a:spAutoFit/>
          </a:bodyPr>
          <a:lstStyle>
            <a:lvl1pPr>
              <a:defRPr sz="1600">
                <a:solidFill>
                  <a:srgbClr val="008E5B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9FB321F3-5B12-46C0-9327-2F0C81B9F28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9100" y="2138363"/>
            <a:ext cx="3478379" cy="3741737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20000"/>
              <a:buFont typeface="Arial" charset="0"/>
              <a:buChar char="•"/>
              <a:tabLst/>
              <a:defRPr/>
            </a:lvl1pPr>
            <a:lvl2pPr marL="400050" marR="0" indent="-22860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2pPr>
            <a:lvl3pPr marL="744538" marR="0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Fifth level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Segoe UI" charset="0"/>
              <a:ea typeface="+mn-ea"/>
              <a:cs typeface="Segoe U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475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5108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04605" y="621175"/>
            <a:ext cx="4456024" cy="545365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49E62D3-7C36-400E-BEA0-133F0563A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2" y="613853"/>
            <a:ext cx="3478380" cy="867930"/>
          </a:xfrm>
        </p:spPr>
        <p:txBody>
          <a:bodyPr anchor="t" anchorCtr="0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11B3E6-7264-4F6A-B1BE-53EA3AD807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1641" y="1549517"/>
            <a:ext cx="3478379" cy="313932"/>
          </a:xfrm>
        </p:spPr>
        <p:txBody>
          <a:bodyPr>
            <a:spAutoFit/>
          </a:bodyPr>
          <a:lstStyle>
            <a:lvl1pPr>
              <a:defRPr sz="1600">
                <a:solidFill>
                  <a:srgbClr val="008E5B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F200A8C-A4B9-4C95-99D6-C7C8F9DE46B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9100" y="2138363"/>
            <a:ext cx="3478379" cy="3741737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20000"/>
              <a:buFont typeface="Arial" charset="0"/>
              <a:buChar char="•"/>
              <a:tabLst/>
              <a:defRPr/>
            </a:lvl1pPr>
            <a:lvl2pPr marL="400050" marR="0" indent="-22860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2pPr>
            <a:lvl3pPr marL="744538" marR="0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Fifth level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Segoe UI" charset="0"/>
              <a:ea typeface="+mn-ea"/>
              <a:cs typeface="Segoe U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2449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" y="1418167"/>
            <a:ext cx="1694511" cy="192024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B927C0C-7592-4A3C-8F04-7793FD8B2C2D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2595033" y="1418167"/>
            <a:ext cx="6165595" cy="4682065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20000"/>
              <a:buFont typeface="Arial" charset="0"/>
              <a:buChar char="•"/>
              <a:tabLst/>
              <a:defRPr sz="1600"/>
            </a:lvl1pPr>
            <a:lvl2pPr marL="400050" marR="0" indent="-22860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 sz="1400"/>
            </a:lvl2pPr>
            <a:lvl3pPr marL="744538" marR="0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Fifth level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Segoe UI" charset="0"/>
              <a:ea typeface="+mn-ea"/>
              <a:cs typeface="Segoe UI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49E62D3-7C36-400E-BEA0-133F0563A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1" y="613853"/>
            <a:ext cx="8338987" cy="480131"/>
          </a:xfrm>
        </p:spPr>
        <p:txBody>
          <a:bodyPr anchor="t" anchorCtr="0">
            <a:sp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FA6CBE6-52F4-4FE6-A766-8B90B0F714F8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19100" y="3594101"/>
            <a:ext cx="1998133" cy="250613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3045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88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546" y="613098"/>
            <a:ext cx="8327754" cy="4801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845ACF6-4DC8-46FE-ABC2-3231CBC053B0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10A37ED-EB8D-4E97-93B7-5D5E4B90B798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D303AF3-2A3C-4384-8B9B-3418D043479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9099" y="3564467"/>
            <a:ext cx="3840480" cy="2459566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20000"/>
              <a:buFont typeface="Arial" charset="0"/>
              <a:buChar char="•"/>
              <a:tabLst/>
              <a:defRPr/>
            </a:lvl1pPr>
            <a:lvl2pPr marL="400050" marR="0" indent="-22860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2pPr>
            <a:lvl3pPr marL="744538" marR="0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Fifth level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Segoe UI" charset="0"/>
              <a:ea typeface="+mn-ea"/>
              <a:cs typeface="Segoe UI" charset="0"/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A648E20-34F8-4521-A63E-E3D6D5C0F94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19100" y="1409700"/>
            <a:ext cx="1691640" cy="19202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7A0100A-C6F5-448A-BC69-A53D257169B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09820" y="3564467"/>
            <a:ext cx="3840480" cy="2459566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20000"/>
              <a:buFont typeface="Arial" charset="0"/>
              <a:buChar char="•"/>
              <a:tabLst/>
              <a:defRPr/>
            </a:lvl1pPr>
            <a:lvl2pPr marL="400050" marR="0" indent="-22860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2pPr>
            <a:lvl3pPr marL="744538" marR="0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Fifth level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Segoe UI" charset="0"/>
              <a:ea typeface="+mn-ea"/>
              <a:cs typeface="Segoe UI" charset="0"/>
            </a:endParaRPr>
          </a:p>
        </p:txBody>
      </p:sp>
      <p:sp>
        <p:nvSpPr>
          <p:cNvPr id="20" name="Picture Placeholder 12">
            <a:extLst>
              <a:ext uri="{FF2B5EF4-FFF2-40B4-BE49-F238E27FC236}">
                <a16:creationId xmlns:a16="http://schemas.microsoft.com/office/drawing/2014/main" id="{9F3D8303-2BEB-40CE-A203-477647F72AB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909820" y="1409700"/>
            <a:ext cx="1691640" cy="19202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70768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88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546" y="613098"/>
            <a:ext cx="8327754" cy="4801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845ACF6-4DC8-46FE-ABC2-3231CBC053B0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10A37ED-EB8D-4E97-93B7-5D5E4B90B798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D303AF3-2A3C-4384-8B9B-3418D043479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9099" y="3564467"/>
            <a:ext cx="2516293" cy="24595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A648E20-34F8-4521-A63E-E3D6D5C0F94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19100" y="1409700"/>
            <a:ext cx="1691640" cy="19202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7A0100A-C6F5-448A-BC69-A53D257169B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26553" y="3564467"/>
            <a:ext cx="2516293" cy="24595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91F37A16-3B47-4D46-901F-BE9DA386C07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34007" y="3564467"/>
            <a:ext cx="2516293" cy="24595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Picture Placeholder 12">
            <a:extLst>
              <a:ext uri="{FF2B5EF4-FFF2-40B4-BE49-F238E27FC236}">
                <a16:creationId xmlns:a16="http://schemas.microsoft.com/office/drawing/2014/main" id="{9F3D8303-2BEB-40CE-A203-477647F72AB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326553" y="1409700"/>
            <a:ext cx="1691640" cy="19202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1" name="Picture Placeholder 12">
            <a:extLst>
              <a:ext uri="{FF2B5EF4-FFF2-40B4-BE49-F238E27FC236}">
                <a16:creationId xmlns:a16="http://schemas.microsoft.com/office/drawing/2014/main" id="{87B9D9BE-A505-4FA8-84C5-B28E47E54E2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234007" y="1409700"/>
            <a:ext cx="1691640" cy="19202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73245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88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546" y="613098"/>
            <a:ext cx="8327754" cy="4801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845ACF6-4DC8-46FE-ABC2-3231CBC053B0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10A37ED-EB8D-4E97-93B7-5D5E4B90B798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D303AF3-2A3C-4384-8B9B-3418D043479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9099" y="3564467"/>
            <a:ext cx="1920239" cy="24595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A648E20-34F8-4521-A63E-E3D6D5C0F94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19100" y="1409700"/>
            <a:ext cx="1691640" cy="19202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7A0100A-C6F5-448A-BC69-A53D257169B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56086" y="3564467"/>
            <a:ext cx="1920239" cy="24595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91F37A16-3B47-4D46-901F-BE9DA386C07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93073" y="3564467"/>
            <a:ext cx="1920239" cy="24595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70FC6910-6760-4701-B2E3-9ADFC884A7F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830061" y="3564467"/>
            <a:ext cx="1920239" cy="24595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Picture Placeholder 12">
            <a:extLst>
              <a:ext uri="{FF2B5EF4-FFF2-40B4-BE49-F238E27FC236}">
                <a16:creationId xmlns:a16="http://schemas.microsoft.com/office/drawing/2014/main" id="{9F3D8303-2BEB-40CE-A203-477647F72AB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556086" y="1409700"/>
            <a:ext cx="1691640" cy="19202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1" name="Picture Placeholder 12">
            <a:extLst>
              <a:ext uri="{FF2B5EF4-FFF2-40B4-BE49-F238E27FC236}">
                <a16:creationId xmlns:a16="http://schemas.microsoft.com/office/drawing/2014/main" id="{87B9D9BE-A505-4FA8-84C5-B28E47E54E2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93072" y="1409700"/>
            <a:ext cx="1691640" cy="19202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12">
            <a:extLst>
              <a:ext uri="{FF2B5EF4-FFF2-40B4-BE49-F238E27FC236}">
                <a16:creationId xmlns:a16="http://schemas.microsoft.com/office/drawing/2014/main" id="{BDCC8882-9FFF-4BC6-B071-C9F06EB979C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830058" y="1409700"/>
            <a:ext cx="1691640" cy="19202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81502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88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arge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0B29E79-AB0B-482A-8430-A42B2BEDEE54}"/>
              </a:ext>
            </a:extLst>
          </p:cNvPr>
          <p:cNvSpPr/>
          <p:nvPr userDrawn="1"/>
        </p:nvSpPr>
        <p:spPr>
          <a:xfrm>
            <a:off x="4233" y="0"/>
            <a:ext cx="9144000" cy="6858000"/>
          </a:xfrm>
          <a:prstGeom prst="rect">
            <a:avLst/>
          </a:prstGeom>
          <a:solidFill>
            <a:srgbClr val="1B4D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100" y="2153165"/>
            <a:ext cx="7772400" cy="535531"/>
          </a:xfrm>
        </p:spPr>
        <p:txBody>
          <a:bodyPr anchor="t" anchorCtr="0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100" y="2780771"/>
            <a:ext cx="6858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8F5D0F87-D8A0-47E0-BD87-13E37B6AD91F}"/>
              </a:ext>
            </a:extLst>
          </p:cNvPr>
          <p:cNvSpPr txBox="1">
            <a:spLocks/>
          </p:cNvSpPr>
          <p:nvPr userDrawn="1"/>
        </p:nvSpPr>
        <p:spPr>
          <a:xfrm>
            <a:off x="408632" y="6391189"/>
            <a:ext cx="298449" cy="16490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bg1">
                    <a:lumMod val="65000"/>
                  </a:schemeClr>
                </a:solidFill>
                <a:latin typeface="Segoe UI Light"/>
                <a:ea typeface="+mn-ea"/>
                <a:cs typeface="Segoe UI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FFFFA4-B5D4-1441-8F32-51E88ADA4544}" type="slidenum">
              <a:rPr lang="en-US" sz="800" b="1" smtClean="0">
                <a:solidFill>
                  <a:schemeClr val="bg1"/>
                </a:solidFill>
                <a:latin typeface="Segoe UI Semibold" charset="0"/>
                <a:ea typeface="Segoe UI Semibold" charset="0"/>
                <a:cs typeface="Segoe UI Semibold" charset="0"/>
              </a:rPr>
              <a:pPr/>
              <a:t>‹Nº›</a:t>
            </a:fld>
            <a:endParaRPr lang="en-US" sz="800" b="1" dirty="0">
              <a:solidFill>
                <a:schemeClr val="bg1"/>
              </a:solidFill>
              <a:latin typeface="Segoe UI Semibold" charset="0"/>
              <a:ea typeface="Segoe UI Semibold" charset="0"/>
              <a:cs typeface="Segoe UI Semibold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CD2B2B-42A8-43D3-AA12-4475702B80F7}"/>
              </a:ext>
            </a:extLst>
          </p:cNvPr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974" y="6363694"/>
            <a:ext cx="1161153" cy="21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027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845ACF6-4DC8-46FE-ABC2-3231CBC053B0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10A37ED-EB8D-4E97-93B7-5D5E4B90B79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6967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845ACF6-4DC8-46FE-ABC2-3231CBC053B0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10A37ED-EB8D-4E97-93B7-5D5E4B90B798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F6550D-F57D-404E-85FA-B417A95ABBE9}"/>
              </a:ext>
            </a:extLst>
          </p:cNvPr>
          <p:cNvSpPr/>
          <p:nvPr userDrawn="1"/>
        </p:nvSpPr>
        <p:spPr>
          <a:xfrm>
            <a:off x="4233" y="0"/>
            <a:ext cx="9144000" cy="6858000"/>
          </a:xfrm>
          <a:prstGeom prst="rect">
            <a:avLst/>
          </a:prstGeom>
          <a:solidFill>
            <a:srgbClr val="1B4D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0808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"/>
            <a:ext cx="9143999" cy="4681728"/>
          </a:xfr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1240" y="4967286"/>
            <a:ext cx="8341520" cy="237757"/>
          </a:xfrm>
        </p:spPr>
        <p:txBody>
          <a:bodyPr anchor="t" anchorCtr="0"/>
          <a:lstStyle>
            <a:lvl1pPr>
              <a:defRPr sz="1050">
                <a:solidFill>
                  <a:srgbClr val="1B4D4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1240" y="5205043"/>
            <a:ext cx="8341520" cy="1077224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320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0" indent="0">
              <a:spcBef>
                <a:spcPts val="0"/>
              </a:spcBef>
              <a:buFontTx/>
              <a:buNone/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98E0C2-186C-4C7C-8746-664710D1F6CF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0" y="4681728"/>
            <a:ext cx="9144000" cy="7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C7C6DF-EF03-4285-8891-19CE42F2CD59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302" y="6248787"/>
            <a:ext cx="1791330" cy="33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6946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1240" y="4556980"/>
            <a:ext cx="8341520" cy="313932"/>
          </a:xfrm>
        </p:spPr>
        <p:txBody>
          <a:bodyPr anchor="t" anchorCtr="0"/>
          <a:lstStyle>
            <a:lvl1pPr>
              <a:defRPr sz="1600">
                <a:solidFill>
                  <a:srgbClr val="008E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8633" y="380715"/>
            <a:ext cx="8352000" cy="3862650"/>
          </a:xfr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1240" y="5092438"/>
            <a:ext cx="8341520" cy="107722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C7C6DF-EF03-4285-8891-19CE42F2CD59}"/>
              </a:ext>
            </a:extLst>
          </p:cNvPr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302" y="6248787"/>
            <a:ext cx="1791330" cy="333641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A8600C6-9B8B-449C-B19F-5678463B08BF}"/>
              </a:ext>
            </a:extLst>
          </p:cNvPr>
          <p:cNvSpPr txBox="1">
            <a:spLocks/>
          </p:cNvSpPr>
          <p:nvPr userDrawn="1"/>
        </p:nvSpPr>
        <p:spPr>
          <a:xfrm>
            <a:off x="408632" y="6391189"/>
            <a:ext cx="298449" cy="16490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bg1">
                    <a:lumMod val="65000"/>
                  </a:schemeClr>
                </a:solidFill>
                <a:latin typeface="Segoe UI Light"/>
                <a:ea typeface="+mn-ea"/>
                <a:cs typeface="Segoe UI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FFFFA4-B5D4-1441-8F32-51E88ADA4544}" type="slidenum">
              <a:rPr lang="en-US" sz="800" b="1" smtClean="0">
                <a:solidFill>
                  <a:srgbClr val="58595B"/>
                </a:solidFill>
                <a:latin typeface="Segoe UI Semibold" charset="0"/>
                <a:ea typeface="Segoe UI Semibold" charset="0"/>
                <a:cs typeface="Segoe UI Semibold" charset="0"/>
              </a:rPr>
              <a:pPr/>
              <a:t>‹Nº›</a:t>
            </a:fld>
            <a:endParaRPr lang="en-US" sz="800" b="1" dirty="0">
              <a:solidFill>
                <a:srgbClr val="58595B"/>
              </a:solidFill>
              <a:latin typeface="Segoe UI Semibold" charset="0"/>
              <a:ea typeface="Segoe UI Semibold" charset="0"/>
              <a:cs typeface="Segoe UI Semibold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204DAF-CAC8-44D2-84F8-437AC0A51114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408632" y="337515"/>
            <a:ext cx="8352000" cy="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69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845ACF6-4DC8-46FE-ABC2-3231CBC053B0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10A37ED-EB8D-4E97-93B7-5D5E4B90B79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8572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5F1E1-FC27-DE43-B6A4-9B89A0394D6B}" type="datetimeFigureOut">
              <a:rPr lang="en-US" smtClean="0"/>
              <a:pPr/>
              <a:t>5/21/2019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66B8F-D2D3-594A-9083-99FD31BAB14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898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5F1E1-FC27-DE43-B6A4-9B89A0394D6B}" type="datetimeFigureOut">
              <a:rPr lang="en-US" smtClean="0"/>
              <a:pPr/>
              <a:t>5/21/2019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66B8F-D2D3-594A-9083-99FD31BAB14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7512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5F1E1-FC27-DE43-B6A4-9B89A0394D6B}" type="datetimeFigureOut">
              <a:rPr lang="en-US" smtClean="0"/>
              <a:pPr/>
              <a:t>5/21/2019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66B8F-D2D3-594A-9083-99FD31BAB14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7191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5F1E1-FC27-DE43-B6A4-9B89A0394D6B}" type="datetimeFigureOut">
              <a:rPr lang="en-US" smtClean="0"/>
              <a:pPr/>
              <a:t>5/21/2019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66B8F-D2D3-594A-9083-99FD31BAB14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9383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5F1E1-FC27-DE43-B6A4-9B89A0394D6B}" type="datetimeFigureOut">
              <a:rPr lang="en-US" smtClean="0"/>
              <a:pPr/>
              <a:t>5/21/2019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66B8F-D2D3-594A-9083-99FD31BAB14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0233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5F1E1-FC27-DE43-B6A4-9B89A0394D6B}" type="datetimeFigureOut">
              <a:rPr lang="en-US" smtClean="0"/>
              <a:pPr/>
              <a:t>5/21/2019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66B8F-D2D3-594A-9083-99FD31BAB14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1497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5F1E1-FC27-DE43-B6A4-9B89A0394D6B}" type="datetimeFigureOut">
              <a:rPr lang="en-US" smtClean="0"/>
              <a:pPr/>
              <a:t>5/21/2019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66B8F-D2D3-594A-9083-99FD31BAB14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4103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5F1E1-FC27-DE43-B6A4-9B89A0394D6B}" type="datetimeFigureOut">
              <a:rPr lang="en-US" smtClean="0"/>
              <a:pPr/>
              <a:t>5/21/2019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66B8F-D2D3-594A-9083-99FD31BAB14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7478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5F1E1-FC27-DE43-B6A4-9B89A0394D6B}" type="datetimeFigureOut">
              <a:rPr lang="en-US" smtClean="0"/>
              <a:pPr/>
              <a:t>5/21/2019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66B8F-D2D3-594A-9083-99FD31BAB14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604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5F1E1-FC27-DE43-B6A4-9B89A0394D6B}" type="datetimeFigureOut">
              <a:rPr lang="en-US" smtClean="0"/>
              <a:pPr/>
              <a:t>5/21/2019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66B8F-D2D3-594A-9083-99FD31BAB14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465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845ACF6-4DC8-46FE-ABC2-3231CBC053B0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10A37ED-EB8D-4E97-93B7-5D5E4B90B79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7804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5F1E1-FC27-DE43-B6A4-9B89A0394D6B}" type="datetimeFigureOut">
              <a:rPr lang="en-US" smtClean="0"/>
              <a:pPr/>
              <a:t>5/21/2019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66B8F-D2D3-594A-9083-99FD31BAB14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146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845ACF6-4DC8-46FE-ABC2-3231CBC053B0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10A37ED-EB8D-4E97-93B7-5D5E4B90B79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159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arge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0B29E79-AB0B-482A-8430-A42B2BEDEE54}"/>
              </a:ext>
            </a:extLst>
          </p:cNvPr>
          <p:cNvSpPr/>
          <p:nvPr userDrawn="1"/>
        </p:nvSpPr>
        <p:spPr>
          <a:xfrm>
            <a:off x="4233" y="0"/>
            <a:ext cx="9144000" cy="6858000"/>
          </a:xfrm>
          <a:prstGeom prst="rect">
            <a:avLst/>
          </a:prstGeom>
          <a:solidFill>
            <a:srgbClr val="1B4D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100" y="2153165"/>
            <a:ext cx="7772400" cy="535531"/>
          </a:xfrm>
        </p:spPr>
        <p:txBody>
          <a:bodyPr anchor="t" anchorCtr="0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100" y="2780771"/>
            <a:ext cx="6858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8F5D0F87-D8A0-47E0-BD87-13E37B6AD91F}"/>
              </a:ext>
            </a:extLst>
          </p:cNvPr>
          <p:cNvSpPr txBox="1">
            <a:spLocks/>
          </p:cNvSpPr>
          <p:nvPr userDrawn="1"/>
        </p:nvSpPr>
        <p:spPr>
          <a:xfrm>
            <a:off x="408632" y="6391189"/>
            <a:ext cx="298449" cy="16490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bg1">
                    <a:lumMod val="65000"/>
                  </a:schemeClr>
                </a:solidFill>
                <a:latin typeface="Segoe UI Light"/>
                <a:ea typeface="+mn-ea"/>
                <a:cs typeface="Segoe UI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FFFFA4-B5D4-1441-8F32-51E88ADA4544}" type="slidenum">
              <a:rPr lang="en-US" sz="800" b="1" smtClean="0">
                <a:solidFill>
                  <a:schemeClr val="bg1"/>
                </a:solidFill>
                <a:latin typeface="Segoe UI Semibold" charset="0"/>
                <a:ea typeface="Segoe UI Semibold" charset="0"/>
                <a:cs typeface="Segoe UI Semibold" charset="0"/>
              </a:rPr>
              <a:pPr/>
              <a:t>‹Nº›</a:t>
            </a:fld>
            <a:endParaRPr lang="en-US" sz="800" b="1" dirty="0">
              <a:solidFill>
                <a:schemeClr val="bg1"/>
              </a:solidFill>
              <a:latin typeface="Segoe UI Semibold" charset="0"/>
              <a:ea typeface="Segoe UI Semibold" charset="0"/>
              <a:cs typeface="Segoe UI Semibold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CD2B2B-42A8-43D3-AA12-4475702B80F7}"/>
              </a:ext>
            </a:extLst>
          </p:cNvPr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974" y="6363694"/>
            <a:ext cx="1161153" cy="21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783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image" Target="../media/image3.emf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image" Target="../media/image3.emf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8631" y="621177"/>
            <a:ext cx="8351999" cy="480131"/>
          </a:xfrm>
          <a:prstGeom prst="rect">
            <a:avLst/>
          </a:prstGeom>
        </p:spPr>
        <p:txBody>
          <a:bodyPr vert="horz" wrap="square" lIns="0" tIns="45720" rIns="0" bIns="45720" rtlCol="0" anchor="t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8632" y="1825625"/>
            <a:ext cx="8351998" cy="43513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20000"/>
              <a:buFont typeface="Arial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Second level</a:t>
            </a:r>
          </a:p>
          <a:p>
            <a:pPr marL="400050" marR="0" lvl="1" indent="-22860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Third level</a:t>
            </a:r>
          </a:p>
          <a:p>
            <a:pPr marL="573088" marR="0" lvl="2" indent="-173038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8E5B"/>
              </a:buClr>
              <a:buSzPct val="90000"/>
              <a:buFont typeface="Helvetica" charset="0"/>
              <a:buChar char="●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Fourth level</a:t>
            </a:r>
          </a:p>
          <a:p>
            <a:pPr marL="744538" marR="0" lvl="2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0B747F-7CA3-464D-8B40-93A769569970}"/>
              </a:ext>
            </a:extLst>
          </p:cNvPr>
          <p:cNvPicPr/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470" y="6363694"/>
            <a:ext cx="1168162" cy="217574"/>
          </a:xfrm>
          <a:prstGeom prst="rect">
            <a:avLst/>
          </a:prstGeom>
        </p:spPr>
      </p:pic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3F43F923-6097-43F5-B345-D6E5EE6F81E5}"/>
              </a:ext>
            </a:extLst>
          </p:cNvPr>
          <p:cNvSpPr txBox="1">
            <a:spLocks/>
          </p:cNvSpPr>
          <p:nvPr userDrawn="1"/>
        </p:nvSpPr>
        <p:spPr>
          <a:xfrm>
            <a:off x="419100" y="6407938"/>
            <a:ext cx="500063" cy="15388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bg1">
                    <a:lumMod val="65000"/>
                  </a:schemeClr>
                </a:solidFill>
                <a:latin typeface="Segoe UI Light"/>
                <a:ea typeface="+mn-ea"/>
                <a:cs typeface="Segoe UI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200"/>
              </a:lnSpc>
            </a:pPr>
            <a:fld id="{AEFFFFA4-B5D4-1441-8F32-51E88ADA4544}" type="slidenum">
              <a:rPr lang="en-US" sz="1000" b="0" baseline="0" smtClean="0">
                <a:solidFill>
                  <a:schemeClr val="bg1">
                    <a:lumMod val="65000"/>
                  </a:schemeClr>
                </a:solidFill>
                <a:latin typeface="Segoe UI Semibold" panose="020B0702040204020203" pitchFamily="34" charset="0"/>
                <a:ea typeface="Segoe UI Semibold" charset="0"/>
                <a:cs typeface="Segoe UI Semibold" panose="020B0702040204020203" pitchFamily="34" charset="0"/>
              </a:rPr>
              <a:pPr>
                <a:lnSpc>
                  <a:spcPts val="1200"/>
                </a:lnSpc>
              </a:pPr>
              <a:t>‹Nº›</a:t>
            </a:fld>
            <a:endParaRPr lang="en-US" sz="1200" b="0" baseline="0" dirty="0">
              <a:solidFill>
                <a:schemeClr val="bg1">
                  <a:lumMod val="65000"/>
                </a:schemeClr>
              </a:solidFill>
              <a:latin typeface="Segoe UI Semibold" panose="020B0702040204020203" pitchFamily="34" charset="0"/>
              <a:ea typeface="Segoe UI Semibold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507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2" r:id="rId5"/>
    <p:sldLayoutId id="2147483693" r:id="rId6"/>
    <p:sldLayoutId id="2147483694" r:id="rId7"/>
    <p:sldLayoutId id="214748369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58595B"/>
          </a:solidFill>
          <a:latin typeface="Segoe UI Light" panose="020B0502040204020203" pitchFamily="34" charset="0"/>
          <a:ea typeface="+mj-ea"/>
          <a:cs typeface="Segoe UI Light" panose="020B0502040204020203" pitchFamily="34" charset="0"/>
        </a:defRPr>
      </a:lvl1pPr>
    </p:titleStyle>
    <p:bodyStyle>
      <a:lvl1pPr marL="171450" marR="0" indent="-171450" algn="l" defTabSz="914400" rtl="0" eaLnBrk="1" fontAlgn="auto" latinLnBrk="0" hangingPunct="1">
        <a:lnSpc>
          <a:spcPts val="1500"/>
        </a:lnSpc>
        <a:spcBef>
          <a:spcPts val="600"/>
        </a:spcBef>
        <a:spcAft>
          <a:spcPts val="300"/>
        </a:spcAft>
        <a:buClr>
          <a:srgbClr val="008E5B"/>
        </a:buClr>
        <a:buSzPct val="120000"/>
        <a:buFont typeface="Arial" charset="0"/>
        <a:buChar char="•"/>
        <a:tabLst/>
        <a:defRPr sz="1100" kern="1200">
          <a:solidFill>
            <a:srgbClr val="58595B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400050" marR="0" indent="-228600" algn="l" defTabSz="914400" rtl="0" eaLnBrk="1" fontAlgn="auto" latinLnBrk="0" hangingPunct="1">
        <a:lnSpc>
          <a:spcPts val="1500"/>
        </a:lnSpc>
        <a:spcBef>
          <a:spcPts val="600"/>
        </a:spcBef>
        <a:spcAft>
          <a:spcPts val="300"/>
        </a:spcAft>
        <a:buClr>
          <a:srgbClr val="008E5B"/>
        </a:buClr>
        <a:buSzPct val="150000"/>
        <a:buFont typeface="AppleSymbols" charset="0"/>
        <a:buChar char="⎼"/>
        <a:tabLst/>
        <a:defRPr sz="1100" kern="1200">
          <a:solidFill>
            <a:srgbClr val="58595B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744538" marR="0" indent="-17145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rgbClr val="008E5B"/>
        </a:buClr>
        <a:buSzPct val="150000"/>
        <a:buFont typeface="AppleSymbols" charset="0"/>
        <a:buChar char="⎼"/>
        <a:tabLst/>
        <a:defRPr sz="900" kern="1200">
          <a:solidFill>
            <a:srgbClr val="58595B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571500" indent="-169863" algn="l" defTabSz="914400" rtl="0" eaLnBrk="1" latinLnBrk="0" hangingPunct="1">
        <a:lnSpc>
          <a:spcPct val="90000"/>
        </a:lnSpc>
        <a:spcBef>
          <a:spcPts val="500"/>
        </a:spcBef>
        <a:buClr>
          <a:srgbClr val="008E5B"/>
        </a:buClr>
        <a:buFont typeface="Arial" panose="020B0604020202020204" pitchFamily="34" charset="0"/>
        <a:buChar char="•"/>
        <a:defRPr sz="900" kern="1200">
          <a:solidFill>
            <a:srgbClr val="58595B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744538" indent="-173038" algn="l" defTabSz="914400" rtl="0" eaLnBrk="1" latinLnBrk="0" hangingPunct="1">
        <a:lnSpc>
          <a:spcPct val="90000"/>
        </a:lnSpc>
        <a:spcBef>
          <a:spcPts val="500"/>
        </a:spcBef>
        <a:buClr>
          <a:srgbClr val="008E5B"/>
        </a:buClr>
        <a:buFont typeface="Segoe UI" panose="020B0502040204020203" pitchFamily="34" charset="0"/>
        <a:buChar char="−"/>
        <a:defRPr sz="900" kern="1200">
          <a:solidFill>
            <a:srgbClr val="58595B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2860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8631" y="621177"/>
            <a:ext cx="8351999" cy="480131"/>
          </a:xfrm>
          <a:prstGeom prst="rect">
            <a:avLst/>
          </a:prstGeom>
        </p:spPr>
        <p:txBody>
          <a:bodyPr vert="horz" wrap="square" lIns="0" tIns="45720" rIns="0" bIns="45720" rtlCol="0" anchor="t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8632" y="1825625"/>
            <a:ext cx="8351998" cy="43513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20000"/>
              <a:buFont typeface="Arial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Second level</a:t>
            </a:r>
          </a:p>
          <a:p>
            <a:pPr marL="400050" marR="0" lvl="1" indent="-22860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Third level</a:t>
            </a:r>
          </a:p>
          <a:p>
            <a:pPr marL="573088" marR="0" lvl="2" indent="-173038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8E5B"/>
              </a:buClr>
              <a:buSzPct val="90000"/>
              <a:buFont typeface="Helvetica" charset="0"/>
              <a:buChar char="●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Fourth level</a:t>
            </a:r>
          </a:p>
          <a:p>
            <a:pPr marL="744538" marR="0" lvl="2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6825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8" r:id="rId2"/>
    <p:sldLayoutId id="2147483679" r:id="rId3"/>
    <p:sldLayoutId id="2147483681" r:id="rId4"/>
    <p:sldLayoutId id="2147483685" r:id="rId5"/>
    <p:sldLayoutId id="2147483779" r:id="rId6"/>
    <p:sldLayoutId id="2147483780" r:id="rId7"/>
    <p:sldLayoutId id="214748378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58595B"/>
          </a:solidFill>
          <a:latin typeface="Segoe UI Light" panose="020B0502040204020203" pitchFamily="34" charset="0"/>
          <a:ea typeface="+mj-ea"/>
          <a:cs typeface="Segoe UI Light" panose="020B0502040204020203" pitchFamily="34" charset="0"/>
        </a:defRPr>
      </a:lvl1pPr>
    </p:titleStyle>
    <p:bodyStyle>
      <a:lvl1pPr marL="171450" marR="0" indent="-171450" algn="l" defTabSz="914400" rtl="0" eaLnBrk="1" fontAlgn="auto" latinLnBrk="0" hangingPunct="1">
        <a:lnSpc>
          <a:spcPts val="1500"/>
        </a:lnSpc>
        <a:spcBef>
          <a:spcPts val="600"/>
        </a:spcBef>
        <a:spcAft>
          <a:spcPts val="300"/>
        </a:spcAft>
        <a:buClr>
          <a:srgbClr val="008E5B"/>
        </a:buClr>
        <a:buSzPct val="120000"/>
        <a:buFont typeface="Arial" charset="0"/>
        <a:buChar char="•"/>
        <a:tabLst/>
        <a:defRPr sz="1100" kern="1200">
          <a:solidFill>
            <a:srgbClr val="58595B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400050" marR="0" indent="-228600" algn="l" defTabSz="914400" rtl="0" eaLnBrk="1" fontAlgn="auto" latinLnBrk="0" hangingPunct="1">
        <a:lnSpc>
          <a:spcPts val="1500"/>
        </a:lnSpc>
        <a:spcBef>
          <a:spcPts val="600"/>
        </a:spcBef>
        <a:spcAft>
          <a:spcPts val="300"/>
        </a:spcAft>
        <a:buClr>
          <a:srgbClr val="008E5B"/>
        </a:buClr>
        <a:buSzPct val="150000"/>
        <a:buFont typeface="AppleSymbols" charset="0"/>
        <a:buChar char="⎼"/>
        <a:tabLst/>
        <a:defRPr sz="1100" kern="1200">
          <a:solidFill>
            <a:srgbClr val="58595B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744538" marR="0" indent="-17145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rgbClr val="008E5B"/>
        </a:buClr>
        <a:buSzPct val="150000"/>
        <a:buFont typeface="AppleSymbols" charset="0"/>
        <a:buChar char="⎼"/>
        <a:tabLst/>
        <a:defRPr sz="900" kern="1200">
          <a:solidFill>
            <a:srgbClr val="58595B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571500" indent="-169863" algn="l" defTabSz="914400" rtl="0" eaLnBrk="1" latinLnBrk="0" hangingPunct="1">
        <a:lnSpc>
          <a:spcPct val="90000"/>
        </a:lnSpc>
        <a:spcBef>
          <a:spcPts val="500"/>
        </a:spcBef>
        <a:buClr>
          <a:srgbClr val="008E5B"/>
        </a:buClr>
        <a:buFont typeface="Arial" panose="020B0604020202020204" pitchFamily="34" charset="0"/>
        <a:buChar char="•"/>
        <a:defRPr sz="900" kern="1200">
          <a:solidFill>
            <a:srgbClr val="58595B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744538" indent="-173038" algn="l" defTabSz="914400" rtl="0" eaLnBrk="1" latinLnBrk="0" hangingPunct="1">
        <a:lnSpc>
          <a:spcPct val="90000"/>
        </a:lnSpc>
        <a:spcBef>
          <a:spcPts val="500"/>
        </a:spcBef>
        <a:buClr>
          <a:srgbClr val="008E5B"/>
        </a:buClr>
        <a:buFont typeface="Segoe UI" panose="020B0502040204020203" pitchFamily="34" charset="0"/>
        <a:buChar char="−"/>
        <a:defRPr sz="900" kern="1200">
          <a:solidFill>
            <a:srgbClr val="58595B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2860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6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2546" y="613098"/>
            <a:ext cx="8351999" cy="480131"/>
          </a:xfrm>
          <a:prstGeom prst="rect">
            <a:avLst/>
          </a:prstGeom>
        </p:spPr>
        <p:txBody>
          <a:bodyPr vert="horz" wrap="square" lIns="0" tIns="45720" rIns="0" bIns="45720" rtlCol="0" anchor="t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8632" y="1825625"/>
            <a:ext cx="8351998" cy="43513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marL="171450" lvl="0" indent="-171450" algn="l" defTabSz="914400" rtl="0" eaLnBrk="1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20000"/>
              <a:buFont typeface="Arial" charset="0"/>
              <a:buChar char="•"/>
            </a:pPr>
            <a:r>
              <a:rPr lang="en-US" dirty="0"/>
              <a:t>Second level</a:t>
            </a:r>
          </a:p>
          <a:p>
            <a:pPr marL="400050" lvl="1" indent="-228600" algn="l" defTabSz="914400" rtl="0" eaLnBrk="1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</a:pPr>
            <a:r>
              <a:rPr lang="en-US" dirty="0"/>
              <a:t>Third level</a:t>
            </a:r>
          </a:p>
          <a:p>
            <a:pPr marL="573088" lvl="2" indent="-173038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008E5B"/>
              </a:buClr>
              <a:buSzPct val="90000"/>
              <a:buFont typeface="Helvetica" charset="0"/>
              <a:buChar char="●"/>
            </a:pPr>
            <a:r>
              <a:rPr lang="en-US" dirty="0"/>
              <a:t>Fourth level</a:t>
            </a:r>
          </a:p>
          <a:p>
            <a:pPr marL="744538" lvl="2" indent="-17145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</a:pPr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0B747F-7CA3-464D-8B40-93A769569970}"/>
              </a:ext>
            </a:extLst>
          </p:cNvPr>
          <p:cNvPicPr/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470" y="6363694"/>
            <a:ext cx="1168162" cy="2175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6846DE-1EE6-446A-97DD-43E9FED170AF}"/>
              </a:ext>
            </a:extLst>
          </p:cNvPr>
          <p:cNvPicPr/>
          <p:nvPr userDrawn="1"/>
        </p:nvPicPr>
        <p:blipFill>
          <a:blip r:embed="rId23"/>
          <a:stretch>
            <a:fillRect/>
          </a:stretch>
        </p:blipFill>
        <p:spPr>
          <a:xfrm>
            <a:off x="408632" y="337515"/>
            <a:ext cx="8352000" cy="43200"/>
          </a:xfrm>
          <a:prstGeom prst="rect">
            <a:avLst/>
          </a:prstGeom>
        </p:spPr>
      </p:pic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6432CFEC-3F63-460A-9EE6-E18A8604CF45}"/>
              </a:ext>
            </a:extLst>
          </p:cNvPr>
          <p:cNvSpPr txBox="1">
            <a:spLocks/>
          </p:cNvSpPr>
          <p:nvPr userDrawn="1"/>
        </p:nvSpPr>
        <p:spPr>
          <a:xfrm>
            <a:off x="419100" y="6407938"/>
            <a:ext cx="500063" cy="15388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bg1">
                    <a:lumMod val="65000"/>
                  </a:schemeClr>
                </a:solidFill>
                <a:latin typeface="Segoe UI Light"/>
                <a:ea typeface="+mn-ea"/>
                <a:cs typeface="Segoe UI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200"/>
              </a:lnSpc>
            </a:pPr>
            <a:fld id="{AEFFFFA4-B5D4-1441-8F32-51E88ADA4544}" type="slidenum">
              <a:rPr lang="en-US" sz="1000" b="0" baseline="0" smtClean="0">
                <a:solidFill>
                  <a:schemeClr val="bg1">
                    <a:lumMod val="65000"/>
                  </a:schemeClr>
                </a:solidFill>
                <a:latin typeface="Segoe UI Semibold" panose="020B0702040204020203" pitchFamily="34" charset="0"/>
                <a:ea typeface="Segoe UI Semibold" charset="0"/>
                <a:cs typeface="Segoe UI Semibold" panose="020B0702040204020203" pitchFamily="34" charset="0"/>
              </a:rPr>
              <a:pPr>
                <a:lnSpc>
                  <a:spcPts val="1200"/>
                </a:lnSpc>
              </a:pPr>
              <a:t>‹Nº›</a:t>
            </a:fld>
            <a:endParaRPr lang="en-US" sz="1200" b="0" baseline="0" dirty="0">
              <a:solidFill>
                <a:schemeClr val="bg1">
                  <a:lumMod val="65000"/>
                </a:schemeClr>
              </a:solidFill>
              <a:latin typeface="Segoe UI Semibold" panose="020B0702040204020203" pitchFamily="34" charset="0"/>
              <a:ea typeface="Segoe UI Semibold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67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83" r:id="rId19"/>
    <p:sldLayoutId id="2147483796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800" kern="1200" dirty="0">
          <a:solidFill>
            <a:srgbClr val="58595B"/>
          </a:solidFill>
          <a:latin typeface="Segoe UI Light" panose="020B0502040204020203" pitchFamily="34" charset="0"/>
          <a:ea typeface="+mj-ea"/>
          <a:cs typeface="Segoe UI Light" panose="020B0502040204020203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rgbClr val="008E5B"/>
        </a:buClr>
        <a:buFontTx/>
        <a:buNone/>
        <a:defRPr lang="en-US" sz="1100" kern="1200" dirty="0" smtClean="0">
          <a:solidFill>
            <a:srgbClr val="58595B"/>
          </a:solidFill>
          <a:latin typeface="Segoe UI" charset="0"/>
          <a:ea typeface="+mn-ea"/>
          <a:cs typeface="Segoe UI" charset="0"/>
        </a:defRPr>
      </a:lvl1pPr>
      <a:lvl2pPr marL="2286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8E5B"/>
        </a:buClr>
        <a:buFont typeface="Arial" panose="020B0604020202020204" pitchFamily="34" charset="0"/>
        <a:buChar char="•"/>
        <a:defRPr lang="en-US" sz="1100" kern="1200" dirty="0" smtClean="0">
          <a:solidFill>
            <a:srgbClr val="58595B"/>
          </a:solidFill>
          <a:latin typeface="Segoe UI" charset="0"/>
          <a:ea typeface="+mn-ea"/>
          <a:cs typeface="Segoe UI" charset="0"/>
        </a:defRPr>
      </a:lvl2pPr>
      <a:lvl3pPr marL="401638" indent="-173038" algn="l" defTabSz="914400" rtl="0" eaLnBrk="1" latinLnBrk="0" hangingPunct="1">
        <a:lnSpc>
          <a:spcPct val="90000"/>
        </a:lnSpc>
        <a:spcBef>
          <a:spcPts val="500"/>
        </a:spcBef>
        <a:buClr>
          <a:srgbClr val="008E5B"/>
        </a:buClr>
        <a:buFont typeface="Segoe UI" panose="020B0502040204020203" pitchFamily="34" charset="0"/>
        <a:buChar char="−"/>
        <a:defRPr lang="en-US" sz="900" kern="1200" dirty="0" smtClean="0">
          <a:solidFill>
            <a:srgbClr val="58595B"/>
          </a:solidFill>
          <a:latin typeface="Segoe UI" charset="0"/>
          <a:ea typeface="+mn-ea"/>
          <a:cs typeface="Segoe UI" charset="0"/>
        </a:defRPr>
      </a:lvl3pPr>
      <a:lvl4pPr marL="571500" indent="-169863" algn="l" defTabSz="914400" rtl="0" eaLnBrk="1" latinLnBrk="0" hangingPunct="1">
        <a:lnSpc>
          <a:spcPct val="90000"/>
        </a:lnSpc>
        <a:spcBef>
          <a:spcPts val="500"/>
        </a:spcBef>
        <a:buClr>
          <a:srgbClr val="008E5B"/>
        </a:buClr>
        <a:buFont typeface="Arial" panose="020B0604020202020204" pitchFamily="34" charset="0"/>
        <a:buChar char="•"/>
        <a:defRPr sz="900" kern="1200">
          <a:solidFill>
            <a:srgbClr val="58595B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744538" indent="-173038" algn="l" defTabSz="914400" rtl="0" eaLnBrk="1" latinLnBrk="0" hangingPunct="1">
        <a:lnSpc>
          <a:spcPct val="90000"/>
        </a:lnSpc>
        <a:spcBef>
          <a:spcPts val="500"/>
        </a:spcBef>
        <a:buClr>
          <a:srgbClr val="008E5B"/>
        </a:buClr>
        <a:buFont typeface="Segoe UI" panose="020B0502040204020203" pitchFamily="34" charset="0"/>
        <a:buChar char="−"/>
        <a:defRPr sz="900" kern="1200">
          <a:solidFill>
            <a:srgbClr val="58595B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2860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84">
          <p15:clr>
            <a:srgbClr val="F26B43"/>
          </p15:clr>
        </p15:guide>
        <p15:guide id="2" pos="264">
          <p15:clr>
            <a:srgbClr val="F26B43"/>
          </p15:clr>
        </p15:guide>
        <p15:guide id="3" pos="2880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1152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2546" y="613098"/>
            <a:ext cx="8351999" cy="480131"/>
          </a:xfrm>
          <a:prstGeom prst="rect">
            <a:avLst/>
          </a:prstGeom>
        </p:spPr>
        <p:txBody>
          <a:bodyPr vert="horz" wrap="square" lIns="0" tIns="45720" rIns="0" bIns="45720" rtlCol="0" anchor="t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8632" y="1825625"/>
            <a:ext cx="8351998" cy="43513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marL="171450" lvl="0" indent="-171450" algn="l" defTabSz="914400" rtl="0" eaLnBrk="1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20000"/>
              <a:buFont typeface="Arial" charset="0"/>
              <a:buChar char="•"/>
            </a:pPr>
            <a:r>
              <a:rPr lang="en-US" dirty="0"/>
              <a:t>Second level</a:t>
            </a:r>
          </a:p>
          <a:p>
            <a:pPr marL="400050" lvl="1" indent="-228600" algn="l" defTabSz="914400" rtl="0" eaLnBrk="1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</a:pPr>
            <a:r>
              <a:rPr lang="en-US" dirty="0"/>
              <a:t>Third level</a:t>
            </a:r>
          </a:p>
          <a:p>
            <a:pPr marL="573088" lvl="2" indent="-173038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008E5B"/>
              </a:buClr>
              <a:buSzPct val="90000"/>
              <a:buFont typeface="Helvetica" charset="0"/>
              <a:buChar char="●"/>
            </a:pPr>
            <a:r>
              <a:rPr lang="en-US" dirty="0"/>
              <a:t>Fourth level</a:t>
            </a:r>
          </a:p>
          <a:p>
            <a:pPr marL="744538" lvl="2" indent="-17145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</a:pPr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0B747F-7CA3-464D-8B40-93A769569970}"/>
              </a:ext>
            </a:extLst>
          </p:cNvPr>
          <p:cNvPicPr/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470" y="6363694"/>
            <a:ext cx="1168162" cy="2175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6846DE-1EE6-446A-97DD-43E9FED170AF}"/>
              </a:ext>
            </a:extLst>
          </p:cNvPr>
          <p:cNvPicPr/>
          <p:nvPr userDrawn="1"/>
        </p:nvPicPr>
        <p:blipFill>
          <a:blip r:embed="rId21"/>
          <a:stretch>
            <a:fillRect/>
          </a:stretch>
        </p:blipFill>
        <p:spPr>
          <a:xfrm>
            <a:off x="408632" y="337515"/>
            <a:ext cx="8352000" cy="43200"/>
          </a:xfrm>
          <a:prstGeom prst="rect">
            <a:avLst/>
          </a:prstGeom>
        </p:spPr>
      </p:pic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16831871-BC4F-4D74-BD05-9722875348A1}"/>
              </a:ext>
            </a:extLst>
          </p:cNvPr>
          <p:cNvSpPr txBox="1">
            <a:spLocks/>
          </p:cNvSpPr>
          <p:nvPr userDrawn="1"/>
        </p:nvSpPr>
        <p:spPr>
          <a:xfrm>
            <a:off x="419100" y="6407938"/>
            <a:ext cx="500063" cy="15388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bg1">
                    <a:lumMod val="65000"/>
                  </a:schemeClr>
                </a:solidFill>
                <a:latin typeface="Segoe UI Light"/>
                <a:ea typeface="+mn-ea"/>
                <a:cs typeface="Segoe UI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200"/>
              </a:lnSpc>
            </a:pPr>
            <a:fld id="{AEFFFFA4-B5D4-1441-8F32-51E88ADA4544}" type="slidenum">
              <a:rPr lang="en-US" sz="1000" b="0" baseline="0" smtClean="0">
                <a:solidFill>
                  <a:schemeClr val="bg1">
                    <a:lumMod val="65000"/>
                  </a:schemeClr>
                </a:solidFill>
                <a:latin typeface="Segoe UI Semibold" panose="020B0702040204020203" pitchFamily="34" charset="0"/>
                <a:ea typeface="Segoe UI Semibold" charset="0"/>
                <a:cs typeface="Segoe UI Semibold" panose="020B0702040204020203" pitchFamily="34" charset="0"/>
              </a:rPr>
              <a:pPr>
                <a:lnSpc>
                  <a:spcPts val="1200"/>
                </a:lnSpc>
              </a:pPr>
              <a:t>‹Nº›</a:t>
            </a:fld>
            <a:endParaRPr lang="en-US" sz="1200" b="0" baseline="0" dirty="0">
              <a:solidFill>
                <a:schemeClr val="bg1">
                  <a:lumMod val="65000"/>
                </a:schemeClr>
              </a:solidFill>
              <a:latin typeface="Segoe UI Semibold" panose="020B0702040204020203" pitchFamily="34" charset="0"/>
              <a:ea typeface="Segoe UI Semibold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260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800" kern="1200" dirty="0">
          <a:solidFill>
            <a:srgbClr val="58595B"/>
          </a:solidFill>
          <a:latin typeface="Segoe UI Light" panose="020B0502040204020203" pitchFamily="34" charset="0"/>
          <a:ea typeface="+mj-ea"/>
          <a:cs typeface="Segoe UI Light" panose="020B0502040204020203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rgbClr val="008E5B"/>
        </a:buClr>
        <a:buFontTx/>
        <a:buNone/>
        <a:defRPr lang="en-US" sz="1100" kern="1200" dirty="0" smtClean="0">
          <a:solidFill>
            <a:srgbClr val="58595B"/>
          </a:solidFill>
          <a:latin typeface="Segoe UI" charset="0"/>
          <a:ea typeface="+mn-ea"/>
          <a:cs typeface="Segoe UI" charset="0"/>
        </a:defRPr>
      </a:lvl1pPr>
      <a:lvl2pPr marL="2286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8E5B"/>
        </a:buClr>
        <a:buFont typeface="Arial" panose="020B0604020202020204" pitchFamily="34" charset="0"/>
        <a:buChar char="•"/>
        <a:defRPr lang="en-US" sz="1100" kern="1200" dirty="0" smtClean="0">
          <a:solidFill>
            <a:srgbClr val="58595B"/>
          </a:solidFill>
          <a:latin typeface="Segoe UI" charset="0"/>
          <a:ea typeface="+mn-ea"/>
          <a:cs typeface="Segoe UI" charset="0"/>
        </a:defRPr>
      </a:lvl2pPr>
      <a:lvl3pPr marL="401638" indent="-173038" algn="l" defTabSz="914400" rtl="0" eaLnBrk="1" latinLnBrk="0" hangingPunct="1">
        <a:lnSpc>
          <a:spcPct val="90000"/>
        </a:lnSpc>
        <a:spcBef>
          <a:spcPts val="500"/>
        </a:spcBef>
        <a:buClr>
          <a:srgbClr val="008E5B"/>
        </a:buClr>
        <a:buFont typeface="Segoe UI" panose="020B0502040204020203" pitchFamily="34" charset="0"/>
        <a:buChar char="−"/>
        <a:defRPr lang="en-US" sz="900" kern="1200" dirty="0" smtClean="0">
          <a:solidFill>
            <a:srgbClr val="58595B"/>
          </a:solidFill>
          <a:latin typeface="Segoe UI" charset="0"/>
          <a:ea typeface="+mn-ea"/>
          <a:cs typeface="Segoe UI" charset="0"/>
        </a:defRPr>
      </a:lvl3pPr>
      <a:lvl4pPr marL="571500" indent="-169863" algn="l" defTabSz="914400" rtl="0" eaLnBrk="1" latinLnBrk="0" hangingPunct="1">
        <a:lnSpc>
          <a:spcPct val="90000"/>
        </a:lnSpc>
        <a:spcBef>
          <a:spcPts val="500"/>
        </a:spcBef>
        <a:buClr>
          <a:srgbClr val="008E5B"/>
        </a:buClr>
        <a:buFont typeface="Arial" panose="020B0604020202020204" pitchFamily="34" charset="0"/>
        <a:buChar char="•"/>
        <a:defRPr sz="900" kern="1200">
          <a:solidFill>
            <a:srgbClr val="58595B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744538" indent="-173038" algn="l" defTabSz="914400" rtl="0" eaLnBrk="1" latinLnBrk="0" hangingPunct="1">
        <a:lnSpc>
          <a:spcPct val="90000"/>
        </a:lnSpc>
        <a:spcBef>
          <a:spcPts val="500"/>
        </a:spcBef>
        <a:buClr>
          <a:srgbClr val="008E5B"/>
        </a:buClr>
        <a:buFont typeface="Segoe UI" panose="020B0502040204020203" pitchFamily="34" charset="0"/>
        <a:buChar char="−"/>
        <a:defRPr sz="900" kern="1200">
          <a:solidFill>
            <a:srgbClr val="58595B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2860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84">
          <p15:clr>
            <a:srgbClr val="F26B43"/>
          </p15:clr>
        </p15:guide>
        <p15:guide id="2" pos="264">
          <p15:clr>
            <a:srgbClr val="F26B43"/>
          </p15:clr>
        </p15:guide>
        <p15:guide id="3" pos="2880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1152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8631" y="621177"/>
            <a:ext cx="8351999" cy="480131"/>
          </a:xfrm>
          <a:prstGeom prst="rect">
            <a:avLst/>
          </a:prstGeom>
        </p:spPr>
        <p:txBody>
          <a:bodyPr vert="horz" wrap="square" lIns="0" tIns="45720" rIns="0" bIns="45720" rtlCol="0" anchor="t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8632" y="1825625"/>
            <a:ext cx="8351998" cy="43513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5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20000"/>
              <a:buFont typeface="Arial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Second level</a:t>
            </a:r>
          </a:p>
          <a:p>
            <a:pPr marL="400050" marR="0" lvl="1" indent="-228600" algn="l" defTabSz="914400" rtl="0" eaLnBrk="1" fontAlgn="auto" latinLnBrk="0" hangingPunct="1">
              <a:lnSpc>
                <a:spcPts val="1500"/>
              </a:lnSpc>
              <a:spcBef>
                <a:spcPts val="6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Third level</a:t>
            </a:r>
          </a:p>
          <a:p>
            <a:pPr marL="573088" marR="0" lvl="2" indent="-173038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8E5B"/>
              </a:buClr>
              <a:buSzPct val="90000"/>
              <a:buFont typeface="Helvetica" charset="0"/>
              <a:buChar char="●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Fourth level</a:t>
            </a:r>
          </a:p>
          <a:p>
            <a:pPr marL="744538" marR="0" lvl="2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8E5B"/>
              </a:buClr>
              <a:buSzPct val="150000"/>
              <a:buFont typeface="AppleSymbols" charset="0"/>
              <a:buChar char="⎼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Segoe UI" charset="0"/>
                <a:ea typeface="+mn-ea"/>
                <a:cs typeface="Segoe UI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8803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58595B"/>
          </a:solidFill>
          <a:latin typeface="Segoe UI Light" panose="020B0502040204020203" pitchFamily="34" charset="0"/>
          <a:ea typeface="+mj-ea"/>
          <a:cs typeface="Segoe UI Light" panose="020B0502040204020203" pitchFamily="34" charset="0"/>
        </a:defRPr>
      </a:lvl1pPr>
    </p:titleStyle>
    <p:bodyStyle>
      <a:lvl1pPr marL="171450" marR="0" indent="-171450" algn="l" defTabSz="914400" rtl="0" eaLnBrk="1" fontAlgn="auto" latinLnBrk="0" hangingPunct="1">
        <a:lnSpc>
          <a:spcPts val="1500"/>
        </a:lnSpc>
        <a:spcBef>
          <a:spcPts val="600"/>
        </a:spcBef>
        <a:spcAft>
          <a:spcPts val="300"/>
        </a:spcAft>
        <a:buClr>
          <a:srgbClr val="008E5B"/>
        </a:buClr>
        <a:buSzPct val="120000"/>
        <a:buFont typeface="Arial" charset="0"/>
        <a:buChar char="•"/>
        <a:tabLst/>
        <a:defRPr sz="1100" kern="1200">
          <a:solidFill>
            <a:srgbClr val="58595B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400050" marR="0" indent="-228600" algn="l" defTabSz="914400" rtl="0" eaLnBrk="1" fontAlgn="auto" latinLnBrk="0" hangingPunct="1">
        <a:lnSpc>
          <a:spcPts val="1500"/>
        </a:lnSpc>
        <a:spcBef>
          <a:spcPts val="600"/>
        </a:spcBef>
        <a:spcAft>
          <a:spcPts val="300"/>
        </a:spcAft>
        <a:buClr>
          <a:srgbClr val="008E5B"/>
        </a:buClr>
        <a:buSzPct val="150000"/>
        <a:buFont typeface="AppleSymbols" charset="0"/>
        <a:buChar char="⎼"/>
        <a:tabLst/>
        <a:defRPr sz="1100" kern="1200">
          <a:solidFill>
            <a:srgbClr val="58595B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744538" marR="0" indent="-17145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rgbClr val="008E5B"/>
        </a:buClr>
        <a:buSzPct val="150000"/>
        <a:buFont typeface="AppleSymbols" charset="0"/>
        <a:buChar char="⎼"/>
        <a:tabLst/>
        <a:defRPr sz="900" kern="1200">
          <a:solidFill>
            <a:srgbClr val="58595B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571500" indent="-169863" algn="l" defTabSz="914400" rtl="0" eaLnBrk="1" latinLnBrk="0" hangingPunct="1">
        <a:lnSpc>
          <a:spcPct val="90000"/>
        </a:lnSpc>
        <a:spcBef>
          <a:spcPts val="500"/>
        </a:spcBef>
        <a:buClr>
          <a:srgbClr val="008E5B"/>
        </a:buClr>
        <a:buFont typeface="Arial" panose="020B0604020202020204" pitchFamily="34" charset="0"/>
        <a:buChar char="•"/>
        <a:defRPr sz="900" kern="1200">
          <a:solidFill>
            <a:srgbClr val="58595B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744538" indent="-173038" algn="l" defTabSz="914400" rtl="0" eaLnBrk="1" latinLnBrk="0" hangingPunct="1">
        <a:lnSpc>
          <a:spcPct val="90000"/>
        </a:lnSpc>
        <a:spcBef>
          <a:spcPts val="500"/>
        </a:spcBef>
        <a:buClr>
          <a:srgbClr val="008E5B"/>
        </a:buClr>
        <a:buFont typeface="Segoe UI" panose="020B0502040204020203" pitchFamily="34" charset="0"/>
        <a:buChar char="−"/>
        <a:defRPr sz="900" kern="1200">
          <a:solidFill>
            <a:srgbClr val="58595B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2860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64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5F1E1-FC27-DE43-B6A4-9B89A0394D6B}" type="datetimeFigureOut">
              <a:rPr lang="en-US" smtClean="0"/>
              <a:pPr/>
              <a:t>5/21/2019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66B8F-D2D3-594A-9083-99FD31BAB14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04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df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2.pd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1148514" y="1861346"/>
            <a:ext cx="6846974" cy="165020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algn="ctr" defTabSz="342900">
              <a:spcBef>
                <a:spcPct val="0"/>
              </a:spcBef>
              <a:defRPr/>
            </a:pPr>
            <a:r>
              <a:rPr lang="en-US" sz="2400" b="1" dirty="0">
                <a:solidFill>
                  <a:prstClr val="white"/>
                </a:solidFill>
                <a:latin typeface="Arial"/>
                <a:cs typeface="Arial"/>
              </a:rPr>
              <a:t>Current Status &amp; Business Outlook</a:t>
            </a:r>
            <a:r>
              <a:rPr lang="en-US" sz="3300" dirty="0">
                <a:solidFill>
                  <a:prstClr val="white"/>
                </a:solidFill>
                <a:latin typeface="Arial"/>
                <a:cs typeface="Arial"/>
              </a:rPr>
              <a:t/>
            </a:r>
            <a:br>
              <a:rPr lang="en-US" sz="3300" dirty="0">
                <a:solidFill>
                  <a:prstClr val="white"/>
                </a:solidFill>
                <a:latin typeface="Arial"/>
                <a:cs typeface="Arial"/>
              </a:rPr>
            </a:br>
            <a:r>
              <a:rPr lang="en-US" sz="2063" dirty="0">
                <a:solidFill>
                  <a:prstClr val="white"/>
                </a:solidFill>
                <a:latin typeface="Arial"/>
                <a:cs typeface="Arial"/>
              </a:rPr>
              <a:t>Mexico`s Industrial Market</a:t>
            </a:r>
          </a:p>
        </p:txBody>
      </p:sp>
      <p:sp>
        <p:nvSpPr>
          <p:cNvPr id="27" name="Subtitle 2"/>
          <p:cNvSpPr txBox="1">
            <a:spLocks/>
          </p:cNvSpPr>
          <p:nvPr/>
        </p:nvSpPr>
        <p:spPr>
          <a:xfrm>
            <a:off x="1148513" y="3400425"/>
            <a:ext cx="6846974" cy="56197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algn="ctr" defTabSz="342900">
              <a:spcBef>
                <a:spcPct val="20000"/>
              </a:spcBef>
              <a:defRPr/>
            </a:pPr>
            <a:r>
              <a:rPr lang="en-US" sz="1600" i="1" dirty="0">
                <a:solidFill>
                  <a:srgbClr val="FFCC00"/>
                </a:solidFill>
                <a:latin typeface="Times New Roman"/>
                <a:cs typeface="Times New Roman"/>
              </a:rPr>
              <a:t>Rafael Arias</a:t>
            </a:r>
          </a:p>
          <a:p>
            <a:pPr algn="ctr" defTabSz="342900">
              <a:spcBef>
                <a:spcPct val="20000"/>
              </a:spcBef>
              <a:defRPr/>
            </a:pPr>
            <a:r>
              <a:rPr lang="en-US" sz="1600" i="1" dirty="0">
                <a:solidFill>
                  <a:srgbClr val="FFCC00"/>
                </a:solidFill>
                <a:latin typeface="Times New Roman"/>
                <a:cs typeface="Times New Roman"/>
              </a:rPr>
              <a:t>Mexico Central Region VP Market Officer</a:t>
            </a:r>
          </a:p>
          <a:p>
            <a:pPr algn="ctr" defTabSz="342900">
              <a:spcBef>
                <a:spcPct val="20000"/>
              </a:spcBef>
              <a:defRPr/>
            </a:pPr>
            <a:r>
              <a:rPr lang="en-US" sz="1600" i="1" dirty="0">
                <a:solidFill>
                  <a:srgbClr val="FFCC00"/>
                </a:solidFill>
                <a:latin typeface="Times New Roman"/>
                <a:cs typeface="Times New Roman"/>
              </a:rPr>
              <a:t>Prologis </a:t>
            </a:r>
          </a:p>
        </p:txBody>
      </p:sp>
      <p:sp>
        <p:nvSpPr>
          <p:cNvPr id="28" name="Rectangle 27"/>
          <p:cNvSpPr/>
          <p:nvPr/>
        </p:nvSpPr>
        <p:spPr>
          <a:xfrm flipV="1">
            <a:off x="0" y="5803696"/>
            <a:ext cx="9144000" cy="38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990000"/>
              </a:solidFill>
              <a:latin typeface="Calibri"/>
            </a:endParaRPr>
          </a:p>
        </p:txBody>
      </p:sp>
      <p:pic>
        <p:nvPicPr>
          <p:cNvPr id="29" name="Picture 28" descr="Regular Use Shield_GoldOnWhite_NoBG.eps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8554825" y="246658"/>
            <a:ext cx="347729" cy="447676"/>
          </a:xfrm>
          <a:prstGeom prst="rect">
            <a:avLst/>
          </a:prstGeom>
        </p:spPr>
      </p:pic>
      <p:pic>
        <p:nvPicPr>
          <p:cNvPr id="9" name="Picture 8" descr="1-lineWordmark_GoldOnCard_NoBG.eps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7617411" y="6435893"/>
            <a:ext cx="1366595" cy="1161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631CFC-105A-BE47-81CD-A389F0D6EC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84" t="14477" r="5403" b="15868"/>
          <a:stretch/>
        </p:blipFill>
        <p:spPr>
          <a:xfrm>
            <a:off x="126688" y="6060867"/>
            <a:ext cx="2043650" cy="601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B1F06D-C0C3-4649-B4EC-23832CD24E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3692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MXC Industrial MKT Status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59C55CD-7458-43C1-92B9-8FA3CD9F85B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14" b="1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350A574-C590-4B2C-A7E1-6D92C408C1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Tres Rios #1, Mexico City</a:t>
            </a:r>
          </a:p>
        </p:txBody>
      </p:sp>
    </p:spTree>
    <p:extLst>
      <p:ext uri="{BB962C8B-B14F-4D97-AF65-F5344CB8AC3E}">
        <p14:creationId xmlns:p14="http://schemas.microsoft.com/office/powerpoint/2010/main" val="144231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F416F2-C462-4D29-9FF8-394FD762F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89" y="1264524"/>
            <a:ext cx="6877423" cy="49627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F344BB-BA0C-4410-A10A-471160E24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Mexico Market Map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4C9EE0-BFDF-454E-BC29-FAF7151F4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7609" y="1264524"/>
            <a:ext cx="2178162" cy="290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8">
            <a:extLst>
              <a:ext uri="{FF2B5EF4-FFF2-40B4-BE49-F238E27FC236}">
                <a16:creationId xmlns:a16="http://schemas.microsoft.com/office/drawing/2014/main" id="{F8C82212-E8CB-40A1-8069-0E3F25D05E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5824456"/>
              </p:ext>
            </p:extLst>
          </p:nvPr>
        </p:nvGraphicFramePr>
        <p:xfrm>
          <a:off x="126760" y="1576332"/>
          <a:ext cx="8860003" cy="3458818"/>
        </p:xfrm>
        <a:graphic>
          <a:graphicData uri="http://schemas.openxmlformats.org/drawingml/2006/table">
            <a:tbl>
              <a:tblPr firstRow="1" lastRow="1">
                <a:tableStyleId>{073A0DAA-6AF3-43AB-8588-CEC1D06C72B9}</a:tableStyleId>
              </a:tblPr>
              <a:tblGrid>
                <a:gridCol w="862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6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90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71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05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5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05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051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051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051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8051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8051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457200">
                <a:tc row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100" b="0" kern="1200" dirty="0">
                          <a:solidFill>
                            <a:schemeClr val="lt1"/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Overall Market</a:t>
                      </a:r>
                    </a:p>
                  </a:txBody>
                  <a:tcPr anchor="ctr">
                    <a:solidFill>
                      <a:srgbClr val="1B4D4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100" b="0" kern="1200" dirty="0">
                          <a:solidFill>
                            <a:schemeClr val="lt1"/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Industrial Base MSF</a:t>
                      </a:r>
                    </a:p>
                  </a:txBody>
                  <a:tcPr anchor="ctr">
                    <a:solidFill>
                      <a:srgbClr val="1B4D4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100" b="0" kern="1200" dirty="0">
                          <a:solidFill>
                            <a:schemeClr val="lt1"/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Current Occupancy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100" b="0" kern="1200" dirty="0">
                          <a:solidFill>
                            <a:schemeClr val="lt1"/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*</a:t>
                      </a:r>
                    </a:p>
                  </a:txBody>
                  <a:tcPr anchor="ctr">
                    <a:solidFill>
                      <a:srgbClr val="1B4D4A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Occupancy % Prior</a:t>
                      </a:r>
                      <a:endParaRPr lang="en-US" sz="1000" b="1" dirty="0">
                        <a:solidFill>
                          <a:schemeClr val="bg1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1B4D4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b="0" dirty="0">
                        <a:solidFill>
                          <a:schemeClr val="bg1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b="0" dirty="0">
                        <a:solidFill>
                          <a:schemeClr val="bg1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Net Absorption </a:t>
                      </a:r>
                      <a:r>
                        <a:rPr lang="en-US" sz="1000" baseline="0" dirty="0"/>
                        <a:t>MSF Prior</a:t>
                      </a:r>
                      <a:endParaRPr lang="en-US" sz="1000" b="1" dirty="0">
                        <a:solidFill>
                          <a:schemeClr val="bg1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1B4D4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b="0" dirty="0">
                        <a:solidFill>
                          <a:schemeClr val="bg1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b="0" dirty="0">
                        <a:solidFill>
                          <a:schemeClr val="bg1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Construction</a:t>
                      </a:r>
                      <a:r>
                        <a:rPr lang="en-US" sz="1000" baseline="0" dirty="0"/>
                        <a:t> Starts MSF Prior</a:t>
                      </a:r>
                      <a:endParaRPr lang="en-US" sz="1000" b="1" dirty="0">
                        <a:solidFill>
                          <a:schemeClr val="bg1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1B4D4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b="0" dirty="0">
                        <a:solidFill>
                          <a:schemeClr val="bg1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b="0" dirty="0">
                        <a:solidFill>
                          <a:schemeClr val="bg1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100" b="0" kern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12/31/16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MX" sz="1100" b="0" kern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12/31/17</a:t>
                      </a:r>
                      <a:endParaRPr lang="en-US" sz="1100" b="0" kern="1200" dirty="0">
                        <a:solidFill>
                          <a:schemeClr val="tx1"/>
                        </a:solidFill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MX" sz="1100" b="0" kern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12/31/18</a:t>
                      </a:r>
                      <a:endParaRPr lang="en-US" sz="1100" b="0" kern="1200" dirty="0">
                        <a:solidFill>
                          <a:schemeClr val="tx1"/>
                        </a:solidFill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100" b="0" kern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12/31/16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MX" sz="1100" b="0" kern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12/31/17</a:t>
                      </a:r>
                      <a:endParaRPr lang="en-US" sz="1100" b="0" kern="1200" dirty="0">
                        <a:solidFill>
                          <a:schemeClr val="tx1"/>
                        </a:solidFill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MX" sz="1100" b="0" kern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12/31/18</a:t>
                      </a:r>
                      <a:endParaRPr lang="en-US" sz="1100" b="0" kern="1200" dirty="0">
                        <a:solidFill>
                          <a:schemeClr val="tx1"/>
                        </a:solidFill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100" b="0" kern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12/31/16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MX" sz="1100" b="0" kern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12/31/17</a:t>
                      </a:r>
                      <a:endParaRPr lang="en-US" sz="1100" b="0" kern="1200" dirty="0">
                        <a:solidFill>
                          <a:schemeClr val="tx1"/>
                        </a:solidFill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MX" sz="1100" b="0" kern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12/31/18</a:t>
                      </a:r>
                      <a:endParaRPr lang="en-US" sz="1100" b="0" kern="1200" dirty="0">
                        <a:solidFill>
                          <a:schemeClr val="tx1"/>
                        </a:solidFill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100" b="0" kern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Mexico City (Overall Market)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100" b="0" kern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95.8MSF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100" b="0" kern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96.6%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100" b="0" kern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97.1%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100" b="0" kern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97.8%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100" b="0" kern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99.0%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1100" b="0" kern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10.6</a:t>
                      </a:r>
                      <a:endParaRPr lang="en-US" sz="1100" b="0" kern="1200" dirty="0">
                        <a:solidFill>
                          <a:schemeClr val="tx1"/>
                        </a:solidFill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1100" b="0" kern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8.0</a:t>
                      </a:r>
                      <a:endParaRPr lang="en-US" sz="1100" b="0" kern="1200" dirty="0">
                        <a:solidFill>
                          <a:schemeClr val="tx1"/>
                        </a:solidFill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1100" b="0" kern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5.7</a:t>
                      </a:r>
                      <a:endParaRPr lang="en-US" sz="1100" b="0" kern="1200" dirty="0">
                        <a:solidFill>
                          <a:schemeClr val="tx1"/>
                        </a:solidFill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b="0" kern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3.7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b="0" kern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4.6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1100" b="0" kern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7.0</a:t>
                      </a:r>
                      <a:endParaRPr lang="en-US" sz="1100" b="0" kern="1200" dirty="0">
                        <a:solidFill>
                          <a:schemeClr val="tx1"/>
                        </a:solidFill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318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MX" sz="1100" b="0" kern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CTT</a:t>
                      </a:r>
                      <a:endParaRPr lang="en-US" sz="1100" b="0" kern="1200" dirty="0">
                        <a:solidFill>
                          <a:schemeClr val="tx1"/>
                        </a:solidFill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100" b="0" kern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63.8MSF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100" b="0" kern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96.0%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100" b="0" kern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97.7%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100" b="0" kern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96.9%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100" b="0" kern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98.0%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kern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7.0</a:t>
                      </a:r>
                    </a:p>
                  </a:txBody>
                  <a:tcPr marL="7166" marR="7166" marT="716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kern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5.1</a:t>
                      </a:r>
                    </a:p>
                  </a:txBody>
                  <a:tcPr marL="7166" marR="7166" marT="716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kern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3.8</a:t>
                      </a:r>
                    </a:p>
                  </a:txBody>
                  <a:tcPr marL="7166" marR="7166" marT="716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b="0" kern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3.0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b="0" kern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4.2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1100" b="0" kern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5.2</a:t>
                      </a:r>
                      <a:endParaRPr lang="en-US" sz="1100" b="0" kern="1200" dirty="0">
                        <a:solidFill>
                          <a:schemeClr val="tx1"/>
                        </a:solidFill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683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100" b="0" kern="1200" dirty="0">
                          <a:solidFill>
                            <a:schemeClr val="lt1"/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Prologis Portfolio</a:t>
                      </a:r>
                    </a:p>
                  </a:txBody>
                  <a:tcPr anchor="ctr">
                    <a:solidFill>
                      <a:srgbClr val="1B4D4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100" b="0" kern="1200" dirty="0">
                          <a:solidFill>
                            <a:schemeClr val="lt1"/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14.6 MSF</a:t>
                      </a:r>
                    </a:p>
                  </a:txBody>
                  <a:tcPr anchor="ctr">
                    <a:solidFill>
                      <a:srgbClr val="1B4D4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b="0" kern="1200" dirty="0">
                          <a:solidFill>
                            <a:schemeClr val="lt1"/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98.5%</a:t>
                      </a:r>
                    </a:p>
                  </a:txBody>
                  <a:tcPr anchor="ctr">
                    <a:solidFill>
                      <a:srgbClr val="1B4D4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b="0" kern="1200" dirty="0">
                          <a:solidFill>
                            <a:schemeClr val="lt1"/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98.3%</a:t>
                      </a:r>
                    </a:p>
                  </a:txBody>
                  <a:tcPr anchor="ctr">
                    <a:solidFill>
                      <a:srgbClr val="1B4D4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b="0" kern="1200" dirty="0">
                          <a:solidFill>
                            <a:schemeClr val="lt1"/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97.0%</a:t>
                      </a:r>
                    </a:p>
                  </a:txBody>
                  <a:tcPr anchor="ctr">
                    <a:solidFill>
                      <a:srgbClr val="1B4D4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b="0" kern="1200" dirty="0">
                          <a:solidFill>
                            <a:schemeClr val="lt1"/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98.9%</a:t>
                      </a:r>
                    </a:p>
                  </a:txBody>
                  <a:tcPr anchor="ctr">
                    <a:solidFill>
                      <a:srgbClr val="1B4D4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kern="1200" dirty="0">
                          <a:solidFill>
                            <a:schemeClr val="lt1"/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2.0</a:t>
                      </a:r>
                    </a:p>
                  </a:txBody>
                  <a:tcPr marL="7166" marR="7166" marT="7166" marB="0" anchor="ctr">
                    <a:solidFill>
                      <a:srgbClr val="1B4D4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1100" b="0" kern="1200" dirty="0">
                          <a:solidFill>
                            <a:schemeClr val="lt1"/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1.5</a:t>
                      </a:r>
                      <a:endParaRPr lang="en-US" sz="1100" b="0" kern="1200" dirty="0">
                        <a:solidFill>
                          <a:schemeClr val="lt1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7166" marR="7166" marT="7166" marB="0" anchor="ctr">
                    <a:solidFill>
                      <a:srgbClr val="1B4D4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1100" b="0" kern="1200" dirty="0">
                          <a:solidFill>
                            <a:schemeClr val="lt1"/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1.3</a:t>
                      </a:r>
                      <a:endParaRPr lang="en-US" sz="1100" b="0" kern="1200" dirty="0">
                        <a:solidFill>
                          <a:schemeClr val="lt1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solidFill>
                      <a:srgbClr val="1B4D4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1100" b="0" kern="1200" dirty="0">
                          <a:solidFill>
                            <a:schemeClr val="lt1"/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0.3</a:t>
                      </a:r>
                      <a:endParaRPr lang="en-US" sz="1100" b="0" kern="1200" dirty="0">
                        <a:solidFill>
                          <a:schemeClr val="lt1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solidFill>
                      <a:srgbClr val="1B4D4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b="0" kern="1200" dirty="0">
                          <a:solidFill>
                            <a:schemeClr val="lt1"/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2.1</a:t>
                      </a:r>
                    </a:p>
                  </a:txBody>
                  <a:tcPr anchor="ctr">
                    <a:solidFill>
                      <a:srgbClr val="1B4D4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b="0" kern="1200" dirty="0">
                          <a:solidFill>
                            <a:schemeClr val="lt1"/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1.4</a:t>
                      </a:r>
                    </a:p>
                  </a:txBody>
                  <a:tcPr anchor="ctr">
                    <a:solidFill>
                      <a:srgbClr val="1B4D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F0FB205-A8A6-4976-B127-4B46D17BA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Mexico City Market Snapshot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14DDA8-B35E-4078-B43C-D75B13C8E5EB}"/>
              </a:ext>
            </a:extLst>
          </p:cNvPr>
          <p:cNvSpPr txBox="1"/>
          <p:nvPr/>
        </p:nvSpPr>
        <p:spPr>
          <a:xfrm>
            <a:off x="126760" y="5166252"/>
            <a:ext cx="35799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Segoe UI" panose="020B0502040204020203" pitchFamily="34" charset="0"/>
                <a:cs typeface="Segoe UI" panose="020B0502040204020203" pitchFamily="34" charset="0"/>
              </a:rPr>
              <a:t>*Prologis Portfolio Current Occupancy as of 03/31/19.</a:t>
            </a:r>
          </a:p>
        </p:txBody>
      </p:sp>
    </p:spTree>
    <p:extLst>
      <p:ext uri="{BB962C8B-B14F-4D97-AF65-F5344CB8AC3E}">
        <p14:creationId xmlns:p14="http://schemas.microsoft.com/office/powerpoint/2010/main" val="124684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9A6BA7B-F81A-491F-8B65-960EDFBBD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828800"/>
            <a:ext cx="8341531" cy="4350327"/>
          </a:xfrm>
        </p:spPr>
        <p:txBody>
          <a:bodyPr>
            <a:no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MXC Net Absorption – 5.7M SF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MXC Dev Starts &amp; Completions – 7M SF / 5.9M SF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Operating Portfolio 2018:</a:t>
            </a:r>
          </a:p>
          <a:p>
            <a:pPr marL="628650" lvl="1" indent="-171450">
              <a:lnSpc>
                <a:spcPct val="150000"/>
              </a:lnSpc>
            </a:pPr>
            <a:r>
              <a:rPr lang="en-US" sz="1000" dirty="0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27 transactions totaling 2.5M SF.</a:t>
            </a:r>
          </a:p>
          <a:p>
            <a:pPr marL="628650" lvl="1" indent="-171450">
              <a:lnSpc>
                <a:spcPct val="150000"/>
              </a:lnSpc>
            </a:pPr>
            <a:r>
              <a:rPr lang="en-US" sz="1000" dirty="0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Retention – 75.6%</a:t>
            </a:r>
          </a:p>
          <a:p>
            <a:pPr marL="628650" lvl="1" indent="-171450">
              <a:lnSpc>
                <a:spcPct val="150000"/>
              </a:lnSpc>
            </a:pPr>
            <a:r>
              <a:rPr lang="en-US" sz="1000" dirty="0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Rent Change – 13.1%</a:t>
            </a:r>
          </a:p>
          <a:p>
            <a:pPr marL="628650" lvl="1" indent="-171450">
              <a:lnSpc>
                <a:spcPct val="150000"/>
              </a:lnSpc>
            </a:pPr>
            <a:r>
              <a:rPr lang="en-US" sz="1000" dirty="0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WALT 51.4 Mos.</a:t>
            </a:r>
          </a:p>
          <a:p>
            <a:pPr marL="628650" lvl="1" indent="-171450">
              <a:lnSpc>
                <a:spcPct val="150000"/>
              </a:lnSpc>
            </a:pPr>
            <a:r>
              <a:rPr lang="en-US" sz="1000" dirty="0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Key Bets: Grande6 (117K SF) &amp; Cedros3 (223K SF).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MXC Portfolio has a vacancy of 1.5%, so we are focusing in increasing rent change and WALT in renewals and new deals, situation that explains our drop in Retention.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E0BA3B-E326-4A86-BDF4-576822BB2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Operating Portfolio &amp; Development Leasing 2018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A6ECB6-EEA1-4FD2-A2B1-31C3D55ABB7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Mexico City</a:t>
            </a:r>
          </a:p>
        </p:txBody>
      </p:sp>
    </p:spTree>
    <p:extLst>
      <p:ext uri="{BB962C8B-B14F-4D97-AF65-F5344CB8AC3E}">
        <p14:creationId xmlns:p14="http://schemas.microsoft.com/office/powerpoint/2010/main" val="352686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492EB2-E379-4418-9BC1-49A0818026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15"/>
          <a:stretch/>
        </p:blipFill>
        <p:spPr>
          <a:xfrm>
            <a:off x="552301" y="1075667"/>
            <a:ext cx="7570934" cy="51692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F344BB-BA0C-4410-A10A-471160E24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CTT SOUTH Submarket Aerial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5B175C-E1AC-444E-A077-06265E82B4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74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344BB-BA0C-4410-A10A-471160E24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CTT NORTH Submarket Aerial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60C900-7E38-4D67-BC80-1FF46FF55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301" y="1075668"/>
            <a:ext cx="4862015" cy="5212080"/>
          </a:xfrm>
          <a:prstGeom prst="rect">
            <a:avLst/>
          </a:prstGeom>
        </p:spPr>
      </p:pic>
      <p:pic>
        <p:nvPicPr>
          <p:cNvPr id="8" name="Content Placeholder 7" descr="A row of cars parked on the side of a road&#10;&#10;Description generated with high confidence">
            <a:extLst>
              <a:ext uri="{FF2B5EF4-FFF2-40B4-BE49-F238E27FC236}">
                <a16:creationId xmlns:a16="http://schemas.microsoft.com/office/drawing/2014/main" id="{22016992-7A51-48D3-A389-15F13AB39F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4" r="38729"/>
          <a:stretch/>
        </p:blipFill>
        <p:spPr>
          <a:xfrm>
            <a:off x="5544070" y="1075667"/>
            <a:ext cx="3230475" cy="5217519"/>
          </a:xfrm>
        </p:spPr>
      </p:pic>
    </p:spTree>
    <p:extLst>
      <p:ext uri="{BB962C8B-B14F-4D97-AF65-F5344CB8AC3E}">
        <p14:creationId xmlns:p14="http://schemas.microsoft.com/office/powerpoint/2010/main" val="154973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large white building&#10;&#10;Description generated with very high confidence">
            <a:extLst>
              <a:ext uri="{FF2B5EF4-FFF2-40B4-BE49-F238E27FC236}">
                <a16:creationId xmlns:a16="http://schemas.microsoft.com/office/drawing/2014/main" id="{7EB99E4C-E628-43CA-9241-07D9B9C82B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900" y="613853"/>
            <a:ext cx="4481513" cy="266055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B0E9DB3-686A-44C4-8093-FA051E721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1" y="613853"/>
            <a:ext cx="3474720" cy="480131"/>
          </a:xfrm>
        </p:spPr>
        <p:txBody>
          <a:bodyPr/>
          <a:lstStyle/>
          <a:p>
            <a:r>
              <a:rPr lang="en-US" dirty="0"/>
              <a:t>Prologis Park Grande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7B551A-4A59-4423-AAD4-5A5D13442D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Specifications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58B444-EEAF-4A6C-A10C-AC764866C4F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40000" lnSpcReduction="20000"/>
          </a:bodyPr>
          <a:lstStyle/>
          <a:p>
            <a:pPr>
              <a:lnSpc>
                <a:spcPct val="170000"/>
              </a:lnSpc>
            </a:pPr>
            <a:r>
              <a:rPr lang="en-US" sz="3200" dirty="0">
                <a:solidFill>
                  <a:schemeClr val="tx1"/>
                </a:solidFill>
              </a:rPr>
              <a:t>Buildings with LEED Gold certificate.</a:t>
            </a:r>
          </a:p>
          <a:p>
            <a:pPr>
              <a:lnSpc>
                <a:spcPct val="170000"/>
              </a:lnSpc>
            </a:pPr>
            <a:r>
              <a:rPr lang="en-US" sz="3200" dirty="0">
                <a:solidFill>
                  <a:schemeClr val="tx1"/>
                </a:solidFill>
              </a:rPr>
              <a:t>Equipped Dock Doors: 1 per 1,000 SM.</a:t>
            </a:r>
          </a:p>
          <a:p>
            <a:pPr>
              <a:lnSpc>
                <a:spcPct val="170000"/>
              </a:lnSpc>
            </a:pPr>
            <a:r>
              <a:rPr lang="en-US" sz="3200" dirty="0">
                <a:solidFill>
                  <a:schemeClr val="tx1"/>
                </a:solidFill>
              </a:rPr>
              <a:t>Office Area: 3% of the total leased area.</a:t>
            </a:r>
          </a:p>
          <a:p>
            <a:pPr>
              <a:lnSpc>
                <a:spcPct val="170000"/>
              </a:lnSpc>
            </a:pPr>
            <a:r>
              <a:rPr lang="en-US" sz="3200" dirty="0">
                <a:solidFill>
                  <a:schemeClr val="tx1"/>
                </a:solidFill>
              </a:rPr>
              <a:t>Property Management Team in Site.</a:t>
            </a:r>
          </a:p>
          <a:p>
            <a:pPr>
              <a:lnSpc>
                <a:spcPct val="170000"/>
              </a:lnSpc>
            </a:pPr>
            <a:r>
              <a:rPr lang="en-US" sz="3200" dirty="0">
                <a:solidFill>
                  <a:schemeClr val="tx1"/>
                </a:solidFill>
              </a:rPr>
              <a:t>Canalization for telephone &amp; data.</a:t>
            </a:r>
          </a:p>
          <a:p>
            <a:pPr>
              <a:lnSpc>
                <a:spcPct val="170000"/>
              </a:lnSpc>
            </a:pPr>
            <a:r>
              <a:rPr lang="en-US" sz="3200" dirty="0">
                <a:solidFill>
                  <a:schemeClr val="tx1"/>
                </a:solidFill>
              </a:rPr>
              <a:t>Controlled and secure entry.</a:t>
            </a:r>
          </a:p>
          <a:p>
            <a:pPr>
              <a:lnSpc>
                <a:spcPct val="170000"/>
              </a:lnSpc>
            </a:pPr>
            <a:r>
              <a:rPr lang="en-US" sz="3200" dirty="0">
                <a:solidFill>
                  <a:schemeClr val="tx1"/>
                </a:solidFill>
              </a:rPr>
              <a:t>Close Proximity to Mexico-Queretaro Highway </a:t>
            </a:r>
            <a:r>
              <a:rPr lang="en-US" sz="3200" dirty="0" err="1">
                <a:solidFill>
                  <a:schemeClr val="tx1"/>
                </a:solidFill>
              </a:rPr>
              <a:t>Circuito</a:t>
            </a:r>
            <a:r>
              <a:rPr lang="en-US" sz="3200" dirty="0">
                <a:solidFill>
                  <a:schemeClr val="tx1"/>
                </a:solidFill>
              </a:rPr>
              <a:t> Exterior </a:t>
            </a:r>
            <a:r>
              <a:rPr lang="en-US" sz="3200" dirty="0" err="1">
                <a:solidFill>
                  <a:schemeClr val="tx1"/>
                </a:solidFill>
              </a:rPr>
              <a:t>Mexiquense</a:t>
            </a:r>
            <a:r>
              <a:rPr lang="en-US" sz="3200" dirty="0">
                <a:solidFill>
                  <a:schemeClr val="tx1"/>
                </a:solidFill>
              </a:rPr>
              <a:t> and Arco Norte bypass.</a:t>
            </a:r>
          </a:p>
          <a:p>
            <a:endParaRPr lang="en-US" dirty="0"/>
          </a:p>
        </p:txBody>
      </p:sp>
      <p:pic>
        <p:nvPicPr>
          <p:cNvPr id="15" name="Picture 14" descr="A picture containing scene, sky, way, road&#10;&#10;Description generated with very high confidence">
            <a:extLst>
              <a:ext uri="{FF2B5EF4-FFF2-40B4-BE49-F238E27FC236}">
                <a16:creationId xmlns:a16="http://schemas.microsoft.com/office/drawing/2014/main" id="{07BB87E4-4A29-44B6-A444-7CDA6A5048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5"/>
          <a:stretch/>
        </p:blipFill>
        <p:spPr>
          <a:xfrm>
            <a:off x="4279900" y="3361265"/>
            <a:ext cx="4482456" cy="266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1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E1301-19C2-44A3-B2EA-1FF36DF6E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Potential Future Investments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886A9F-852D-45A4-B4F2-2E295046F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E46C5-A58C-4D27-BD21-B4D24E8AE67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CBD4A6-CBC9-4466-8C6F-741CD157085A}"/>
              </a:ext>
            </a:extLst>
          </p:cNvPr>
          <p:cNvSpPr txBox="1"/>
          <p:nvPr/>
        </p:nvSpPr>
        <p:spPr>
          <a:xfrm>
            <a:off x="414544" y="5790550"/>
            <a:ext cx="2666303" cy="24259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defTabSz="844083">
              <a:lnSpc>
                <a:spcPct val="110000"/>
              </a:lnSpc>
              <a:spcBef>
                <a:spcPts val="277"/>
              </a:spcBef>
              <a:spcAft>
                <a:spcPts val="554"/>
              </a:spcAft>
              <a:buClr>
                <a:srgbClr val="DEDFE0"/>
              </a:buClr>
              <a:buSzPct val="95000"/>
              <a:defRPr/>
            </a:pPr>
            <a:r>
              <a:rPr lang="en-US" sz="1108" dirty="0">
                <a:solidFill>
                  <a:srgbClr val="FFFFFF"/>
                </a:solidFill>
                <a:latin typeface="Segoe UI Semibold" panose="020B0702040204020203" pitchFamily="34" charset="0"/>
                <a:cs typeface="Arial" panose="020B0604020202020204" pitchFamily="34" charset="0"/>
              </a:rPr>
              <a:t>Current Land Site</a:t>
            </a:r>
          </a:p>
        </p:txBody>
      </p:sp>
      <p:pic>
        <p:nvPicPr>
          <p:cNvPr id="7" name="Picture 2" descr="C:\Users\ebobadilla\Documents\AMB PROPERTY MEXICO\001 AMB INDUSTRIAL MXDF\Park Grande\ZUM3D\Final 23 SET 2pm\Prologis Grande - View 01 Final.jpg">
            <a:extLst>
              <a:ext uri="{FF2B5EF4-FFF2-40B4-BE49-F238E27FC236}">
                <a16:creationId xmlns:a16="http://schemas.microsoft.com/office/drawing/2014/main" id="{725D92C8-D88E-4890-BB7E-659F10F8AE4E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9" t="810" r="1" b="1441"/>
          <a:stretch/>
        </p:blipFill>
        <p:spPr bwMode="auto">
          <a:xfrm>
            <a:off x="3604427" y="1415680"/>
            <a:ext cx="5169877" cy="455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360D34-7D9A-462F-A772-2B2E9F3FECD3}"/>
              </a:ext>
            </a:extLst>
          </p:cNvPr>
          <p:cNvSpPr txBox="1"/>
          <p:nvPr/>
        </p:nvSpPr>
        <p:spPr>
          <a:xfrm rot="20029282">
            <a:off x="5171761" y="2776186"/>
            <a:ext cx="574697" cy="348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22041">
              <a:defRPr/>
            </a:pPr>
            <a:r>
              <a:rPr lang="es-MX" sz="831" b="1" kern="0" dirty="0">
                <a:solidFill>
                  <a:srgbClr val="525457"/>
                </a:solidFill>
                <a:latin typeface="Arial"/>
              </a:rPr>
              <a:t>1.0 MSF</a:t>
            </a:r>
            <a:endParaRPr lang="en-US" sz="831" b="1" kern="0" dirty="0">
              <a:solidFill>
                <a:srgbClr val="525457"/>
              </a:solidFill>
              <a:latin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44433F-A9DC-4116-83C6-6E86910F09BF}"/>
              </a:ext>
            </a:extLst>
          </p:cNvPr>
          <p:cNvSpPr txBox="1"/>
          <p:nvPr/>
        </p:nvSpPr>
        <p:spPr>
          <a:xfrm rot="19300679">
            <a:off x="6391190" y="3277791"/>
            <a:ext cx="574697" cy="348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22041">
              <a:defRPr/>
            </a:pPr>
            <a:r>
              <a:rPr lang="es-MX" sz="831" b="1" kern="0" dirty="0">
                <a:solidFill>
                  <a:srgbClr val="525457"/>
                </a:solidFill>
                <a:latin typeface="Arial"/>
              </a:rPr>
              <a:t>1.0 MSF</a:t>
            </a:r>
            <a:endParaRPr lang="en-US" sz="831" b="1" kern="0" dirty="0">
              <a:solidFill>
                <a:srgbClr val="525457"/>
              </a:solidFill>
              <a:latin typeface="Arial"/>
            </a:endParaRPr>
          </a:p>
        </p:txBody>
      </p:sp>
      <p:sp>
        <p:nvSpPr>
          <p:cNvPr id="10" name="Freeform 17">
            <a:extLst>
              <a:ext uri="{FF2B5EF4-FFF2-40B4-BE49-F238E27FC236}">
                <a16:creationId xmlns:a16="http://schemas.microsoft.com/office/drawing/2014/main" id="{D175FA73-DA89-4903-9BA6-B9D84225B38F}"/>
              </a:ext>
            </a:extLst>
          </p:cNvPr>
          <p:cNvSpPr/>
          <p:nvPr/>
        </p:nvSpPr>
        <p:spPr>
          <a:xfrm>
            <a:off x="5172417" y="1910981"/>
            <a:ext cx="614243" cy="238176"/>
          </a:xfrm>
          <a:custGeom>
            <a:avLst/>
            <a:gdLst>
              <a:gd name="connsiteX0" fmla="*/ 9054 w 665430"/>
              <a:gd name="connsiteY0" fmla="*/ 90534 h 258024"/>
              <a:gd name="connsiteX1" fmla="*/ 0 w 665430"/>
              <a:gd name="connsiteY1" fmla="*/ 40740 h 258024"/>
              <a:gd name="connsiteX2" fmla="*/ 190123 w 665430"/>
              <a:gd name="connsiteY2" fmla="*/ 0 h 258024"/>
              <a:gd name="connsiteX3" fmla="*/ 316872 w 665430"/>
              <a:gd name="connsiteY3" fmla="*/ 0 h 258024"/>
              <a:gd name="connsiteX4" fmla="*/ 642796 w 665430"/>
              <a:gd name="connsiteY4" fmla="*/ 122222 h 258024"/>
              <a:gd name="connsiteX5" fmla="*/ 665430 w 665430"/>
              <a:gd name="connsiteY5" fmla="*/ 181069 h 258024"/>
              <a:gd name="connsiteX6" fmla="*/ 389299 w 665430"/>
              <a:gd name="connsiteY6" fmla="*/ 258024 h 258024"/>
              <a:gd name="connsiteX7" fmla="*/ 9054 w 665430"/>
              <a:gd name="connsiteY7" fmla="*/ 90534 h 258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5430" h="258024">
                <a:moveTo>
                  <a:pt x="9054" y="90534"/>
                </a:moveTo>
                <a:lnTo>
                  <a:pt x="0" y="40740"/>
                </a:lnTo>
                <a:lnTo>
                  <a:pt x="190123" y="0"/>
                </a:lnTo>
                <a:lnTo>
                  <a:pt x="316872" y="0"/>
                </a:lnTo>
                <a:lnTo>
                  <a:pt x="642796" y="122222"/>
                </a:lnTo>
                <a:lnTo>
                  <a:pt x="665430" y="181069"/>
                </a:lnTo>
                <a:lnTo>
                  <a:pt x="389299" y="258024"/>
                </a:lnTo>
                <a:lnTo>
                  <a:pt x="9054" y="90534"/>
                </a:lnTo>
                <a:close/>
              </a:path>
            </a:pathLst>
          </a:custGeom>
          <a:solidFill>
            <a:srgbClr val="75A6A0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422041">
              <a:defRPr/>
            </a:pPr>
            <a:endParaRPr lang="en-US" sz="1662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id="{59799BA1-2CC7-4762-BE31-E0AFAE676D29}"/>
              </a:ext>
            </a:extLst>
          </p:cNvPr>
          <p:cNvSpPr/>
          <p:nvPr/>
        </p:nvSpPr>
        <p:spPr>
          <a:xfrm>
            <a:off x="6334047" y="2337190"/>
            <a:ext cx="864954" cy="376067"/>
          </a:xfrm>
          <a:custGeom>
            <a:avLst/>
            <a:gdLst>
              <a:gd name="connsiteX0" fmla="*/ 9054 w 937034"/>
              <a:gd name="connsiteY0" fmla="*/ 172015 h 407406"/>
              <a:gd name="connsiteX1" fmla="*/ 0 w 937034"/>
              <a:gd name="connsiteY1" fmla="*/ 99588 h 407406"/>
              <a:gd name="connsiteX2" fmla="*/ 190123 w 937034"/>
              <a:gd name="connsiteY2" fmla="*/ 31687 h 407406"/>
              <a:gd name="connsiteX3" fmla="*/ 398353 w 937034"/>
              <a:gd name="connsiteY3" fmla="*/ 0 h 407406"/>
              <a:gd name="connsiteX4" fmla="*/ 452673 w 937034"/>
              <a:gd name="connsiteY4" fmla="*/ 18107 h 407406"/>
              <a:gd name="connsiteX5" fmla="*/ 407406 w 937034"/>
              <a:gd name="connsiteY5" fmla="*/ 54320 h 407406"/>
              <a:gd name="connsiteX6" fmla="*/ 792178 w 937034"/>
              <a:gd name="connsiteY6" fmla="*/ 176542 h 407406"/>
              <a:gd name="connsiteX7" fmla="*/ 819339 w 937034"/>
              <a:gd name="connsiteY7" fmla="*/ 153908 h 407406"/>
              <a:gd name="connsiteX8" fmla="*/ 937034 w 937034"/>
              <a:gd name="connsiteY8" fmla="*/ 199176 h 407406"/>
              <a:gd name="connsiteX9" fmla="*/ 927980 w 937034"/>
              <a:gd name="connsiteY9" fmla="*/ 289710 h 407406"/>
              <a:gd name="connsiteX10" fmla="*/ 570368 w 937034"/>
              <a:gd name="connsiteY10" fmla="*/ 407406 h 407406"/>
              <a:gd name="connsiteX11" fmla="*/ 9054 w 937034"/>
              <a:gd name="connsiteY11" fmla="*/ 172015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7034" h="407406">
                <a:moveTo>
                  <a:pt x="9054" y="172015"/>
                </a:moveTo>
                <a:lnTo>
                  <a:pt x="0" y="99588"/>
                </a:lnTo>
                <a:lnTo>
                  <a:pt x="190123" y="31687"/>
                </a:lnTo>
                <a:lnTo>
                  <a:pt x="398353" y="0"/>
                </a:lnTo>
                <a:lnTo>
                  <a:pt x="452673" y="18107"/>
                </a:lnTo>
                <a:lnTo>
                  <a:pt x="407406" y="54320"/>
                </a:lnTo>
                <a:lnTo>
                  <a:pt x="792178" y="176542"/>
                </a:lnTo>
                <a:lnTo>
                  <a:pt x="819339" y="153908"/>
                </a:lnTo>
                <a:lnTo>
                  <a:pt x="937034" y="199176"/>
                </a:lnTo>
                <a:lnTo>
                  <a:pt x="927980" y="289710"/>
                </a:lnTo>
                <a:lnTo>
                  <a:pt x="570368" y="407406"/>
                </a:lnTo>
                <a:lnTo>
                  <a:pt x="9054" y="172015"/>
                </a:lnTo>
                <a:close/>
              </a:path>
            </a:pathLst>
          </a:custGeom>
          <a:solidFill>
            <a:srgbClr val="00A389">
              <a:alpha val="30196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422041">
              <a:defRPr/>
            </a:pPr>
            <a:endParaRPr lang="en-US" sz="1662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Freeform 20">
            <a:extLst>
              <a:ext uri="{FF2B5EF4-FFF2-40B4-BE49-F238E27FC236}">
                <a16:creationId xmlns:a16="http://schemas.microsoft.com/office/drawing/2014/main" id="{7DDE308B-0D39-4B84-84F6-8751B2357A55}"/>
              </a:ext>
            </a:extLst>
          </p:cNvPr>
          <p:cNvSpPr/>
          <p:nvPr/>
        </p:nvSpPr>
        <p:spPr>
          <a:xfrm>
            <a:off x="7027464" y="2588919"/>
            <a:ext cx="1244073" cy="554144"/>
          </a:xfrm>
          <a:custGeom>
            <a:avLst/>
            <a:gdLst>
              <a:gd name="connsiteX0" fmla="*/ 0 w 1347746"/>
              <a:gd name="connsiteY0" fmla="*/ 206734 h 600323"/>
              <a:gd name="connsiteX1" fmla="*/ 3975 w 1347746"/>
              <a:gd name="connsiteY1" fmla="*/ 123245 h 600323"/>
              <a:gd name="connsiteX2" fmla="*/ 47707 w 1347746"/>
              <a:gd name="connsiteY2" fmla="*/ 123245 h 600323"/>
              <a:gd name="connsiteX3" fmla="*/ 202758 w 1347746"/>
              <a:gd name="connsiteY3" fmla="*/ 39756 h 600323"/>
              <a:gd name="connsiteX4" fmla="*/ 401540 w 1347746"/>
              <a:gd name="connsiteY4" fmla="*/ 0 h 600323"/>
              <a:gd name="connsiteX5" fmla="*/ 489005 w 1347746"/>
              <a:gd name="connsiteY5" fmla="*/ 43732 h 600323"/>
              <a:gd name="connsiteX6" fmla="*/ 457200 w 1347746"/>
              <a:gd name="connsiteY6" fmla="*/ 55659 h 600323"/>
              <a:gd name="connsiteX7" fmla="*/ 1176793 w 1347746"/>
              <a:gd name="connsiteY7" fmla="*/ 322028 h 600323"/>
              <a:gd name="connsiteX8" fmla="*/ 1224500 w 1347746"/>
              <a:gd name="connsiteY8" fmla="*/ 302149 h 600323"/>
              <a:gd name="connsiteX9" fmla="*/ 1347746 w 1347746"/>
              <a:gd name="connsiteY9" fmla="*/ 357808 h 600323"/>
              <a:gd name="connsiteX10" fmla="*/ 1347746 w 1347746"/>
              <a:gd name="connsiteY10" fmla="*/ 457200 h 600323"/>
              <a:gd name="connsiteX11" fmla="*/ 981986 w 1347746"/>
              <a:gd name="connsiteY11" fmla="*/ 592372 h 600323"/>
              <a:gd name="connsiteX12" fmla="*/ 930302 w 1347746"/>
              <a:gd name="connsiteY12" fmla="*/ 600323 h 600323"/>
              <a:gd name="connsiteX13" fmla="*/ 846813 w 1347746"/>
              <a:gd name="connsiteY13" fmla="*/ 568518 h 600323"/>
              <a:gd name="connsiteX14" fmla="*/ 842838 w 1347746"/>
              <a:gd name="connsiteY14" fmla="*/ 492981 h 600323"/>
              <a:gd name="connsiteX15" fmla="*/ 318052 w 1347746"/>
              <a:gd name="connsiteY15" fmla="*/ 318052 h 600323"/>
              <a:gd name="connsiteX16" fmla="*/ 123245 w 1347746"/>
              <a:gd name="connsiteY16" fmla="*/ 266368 h 600323"/>
              <a:gd name="connsiteX17" fmla="*/ 0 w 1347746"/>
              <a:gd name="connsiteY17" fmla="*/ 206734 h 600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347746" h="600323">
                <a:moveTo>
                  <a:pt x="0" y="206734"/>
                </a:moveTo>
                <a:lnTo>
                  <a:pt x="3975" y="123245"/>
                </a:lnTo>
                <a:lnTo>
                  <a:pt x="47707" y="123245"/>
                </a:lnTo>
                <a:lnTo>
                  <a:pt x="202758" y="39756"/>
                </a:lnTo>
                <a:lnTo>
                  <a:pt x="401540" y="0"/>
                </a:lnTo>
                <a:lnTo>
                  <a:pt x="489005" y="43732"/>
                </a:lnTo>
                <a:lnTo>
                  <a:pt x="457200" y="55659"/>
                </a:lnTo>
                <a:lnTo>
                  <a:pt x="1176793" y="322028"/>
                </a:lnTo>
                <a:lnTo>
                  <a:pt x="1224500" y="302149"/>
                </a:lnTo>
                <a:lnTo>
                  <a:pt x="1347746" y="357808"/>
                </a:lnTo>
                <a:lnTo>
                  <a:pt x="1347746" y="457200"/>
                </a:lnTo>
                <a:lnTo>
                  <a:pt x="981986" y="592372"/>
                </a:lnTo>
                <a:lnTo>
                  <a:pt x="930302" y="600323"/>
                </a:lnTo>
                <a:lnTo>
                  <a:pt x="846813" y="568518"/>
                </a:lnTo>
                <a:lnTo>
                  <a:pt x="842838" y="492981"/>
                </a:lnTo>
                <a:lnTo>
                  <a:pt x="318052" y="318052"/>
                </a:lnTo>
                <a:lnTo>
                  <a:pt x="123245" y="266368"/>
                </a:lnTo>
                <a:lnTo>
                  <a:pt x="0" y="206734"/>
                </a:lnTo>
                <a:close/>
              </a:path>
            </a:pathLst>
          </a:custGeom>
          <a:solidFill>
            <a:srgbClr val="00A389">
              <a:alpha val="30196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422041">
              <a:defRPr/>
            </a:pPr>
            <a:endParaRPr lang="en-US" sz="1662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428044-1956-4357-9658-FCD5EEA72A3E}"/>
              </a:ext>
            </a:extLst>
          </p:cNvPr>
          <p:cNvSpPr txBox="1"/>
          <p:nvPr/>
        </p:nvSpPr>
        <p:spPr>
          <a:xfrm>
            <a:off x="7543993" y="2713257"/>
            <a:ext cx="211015" cy="284836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defTabSz="844083">
              <a:lnSpc>
                <a:spcPct val="110000"/>
              </a:lnSpc>
              <a:spcBef>
                <a:spcPts val="277"/>
              </a:spcBef>
              <a:spcAft>
                <a:spcPts val="554"/>
              </a:spcAft>
              <a:buClr>
                <a:srgbClr val="A6A8AC"/>
              </a:buClr>
              <a:buSzPct val="95000"/>
              <a:defRPr/>
            </a:pPr>
            <a:r>
              <a:rPr lang="es-MX" sz="1292" b="1" dirty="0">
                <a:solidFill>
                  <a:srgbClr val="006858">
                    <a:lumMod val="50000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B-3</a:t>
            </a:r>
            <a:endParaRPr lang="en-US" sz="1292" b="1" dirty="0">
              <a:solidFill>
                <a:srgbClr val="006858">
                  <a:lumMod val="50000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D32EB6-E5BC-495D-B022-8E5AFB1B8B17}"/>
              </a:ext>
            </a:extLst>
          </p:cNvPr>
          <p:cNvSpPr txBox="1"/>
          <p:nvPr/>
        </p:nvSpPr>
        <p:spPr>
          <a:xfrm>
            <a:off x="6591895" y="2368576"/>
            <a:ext cx="211015" cy="284836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defTabSz="844083">
              <a:lnSpc>
                <a:spcPct val="110000"/>
              </a:lnSpc>
              <a:spcBef>
                <a:spcPts val="277"/>
              </a:spcBef>
              <a:spcAft>
                <a:spcPts val="554"/>
              </a:spcAft>
              <a:buClr>
                <a:srgbClr val="A6A8AC"/>
              </a:buClr>
              <a:buSzPct val="95000"/>
              <a:defRPr/>
            </a:pPr>
            <a:r>
              <a:rPr lang="es-MX" sz="1292" b="1" dirty="0">
                <a:solidFill>
                  <a:srgbClr val="006858">
                    <a:lumMod val="50000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B-4</a:t>
            </a:r>
            <a:endParaRPr lang="en-US" sz="1292" b="1" dirty="0">
              <a:solidFill>
                <a:srgbClr val="006858">
                  <a:lumMod val="50000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DC0079-6B29-4F23-8231-CDD2C1FE81CA}"/>
              </a:ext>
            </a:extLst>
          </p:cNvPr>
          <p:cNvSpPr txBox="1"/>
          <p:nvPr/>
        </p:nvSpPr>
        <p:spPr>
          <a:xfrm>
            <a:off x="5910834" y="2105665"/>
            <a:ext cx="211015" cy="284836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defTabSz="844083">
              <a:lnSpc>
                <a:spcPct val="110000"/>
              </a:lnSpc>
              <a:spcBef>
                <a:spcPts val="277"/>
              </a:spcBef>
              <a:spcAft>
                <a:spcPts val="554"/>
              </a:spcAft>
              <a:buClr>
                <a:srgbClr val="A6A8AC"/>
              </a:buClr>
              <a:buSzPct val="95000"/>
              <a:defRPr/>
            </a:pPr>
            <a:r>
              <a:rPr lang="es-MX" sz="1292" b="1" dirty="0">
                <a:solidFill>
                  <a:srgbClr val="006858">
                    <a:lumMod val="50000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B-5</a:t>
            </a:r>
            <a:endParaRPr lang="en-US" sz="1292" b="1" dirty="0">
              <a:solidFill>
                <a:srgbClr val="006858">
                  <a:lumMod val="50000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6E2690-0399-40E5-AFCB-EA188FB94F23}"/>
              </a:ext>
            </a:extLst>
          </p:cNvPr>
          <p:cNvSpPr txBox="1"/>
          <p:nvPr/>
        </p:nvSpPr>
        <p:spPr>
          <a:xfrm>
            <a:off x="5353777" y="1893094"/>
            <a:ext cx="211015" cy="284836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defTabSz="844083">
              <a:lnSpc>
                <a:spcPct val="110000"/>
              </a:lnSpc>
              <a:spcBef>
                <a:spcPts val="277"/>
              </a:spcBef>
              <a:spcAft>
                <a:spcPts val="554"/>
              </a:spcAft>
              <a:buClr>
                <a:srgbClr val="A6A8AC"/>
              </a:buClr>
              <a:buSzPct val="95000"/>
              <a:defRPr/>
            </a:pPr>
            <a:r>
              <a:rPr lang="es-MX" sz="1292" b="1" dirty="0">
                <a:solidFill>
                  <a:srgbClr val="006858">
                    <a:lumMod val="50000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B-6</a:t>
            </a:r>
            <a:endParaRPr lang="en-US" sz="1292" b="1" dirty="0">
              <a:solidFill>
                <a:srgbClr val="006858">
                  <a:lumMod val="50000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Freeform 20">
            <a:extLst>
              <a:ext uri="{FF2B5EF4-FFF2-40B4-BE49-F238E27FC236}">
                <a16:creationId xmlns:a16="http://schemas.microsoft.com/office/drawing/2014/main" id="{D5EEE793-E011-49B8-9A09-1141E8804CC3}"/>
              </a:ext>
            </a:extLst>
          </p:cNvPr>
          <p:cNvSpPr/>
          <p:nvPr/>
        </p:nvSpPr>
        <p:spPr>
          <a:xfrm rot="402608">
            <a:off x="4800884" y="2054196"/>
            <a:ext cx="1172987" cy="513776"/>
          </a:xfrm>
          <a:custGeom>
            <a:avLst/>
            <a:gdLst>
              <a:gd name="connsiteX0" fmla="*/ 0 w 1347746"/>
              <a:gd name="connsiteY0" fmla="*/ 206734 h 600323"/>
              <a:gd name="connsiteX1" fmla="*/ 3975 w 1347746"/>
              <a:gd name="connsiteY1" fmla="*/ 123245 h 600323"/>
              <a:gd name="connsiteX2" fmla="*/ 47707 w 1347746"/>
              <a:gd name="connsiteY2" fmla="*/ 123245 h 600323"/>
              <a:gd name="connsiteX3" fmla="*/ 202758 w 1347746"/>
              <a:gd name="connsiteY3" fmla="*/ 39756 h 600323"/>
              <a:gd name="connsiteX4" fmla="*/ 401540 w 1347746"/>
              <a:gd name="connsiteY4" fmla="*/ 0 h 600323"/>
              <a:gd name="connsiteX5" fmla="*/ 489005 w 1347746"/>
              <a:gd name="connsiteY5" fmla="*/ 43732 h 600323"/>
              <a:gd name="connsiteX6" fmla="*/ 457200 w 1347746"/>
              <a:gd name="connsiteY6" fmla="*/ 55659 h 600323"/>
              <a:gd name="connsiteX7" fmla="*/ 1176793 w 1347746"/>
              <a:gd name="connsiteY7" fmla="*/ 322028 h 600323"/>
              <a:gd name="connsiteX8" fmla="*/ 1224500 w 1347746"/>
              <a:gd name="connsiteY8" fmla="*/ 302149 h 600323"/>
              <a:gd name="connsiteX9" fmla="*/ 1347746 w 1347746"/>
              <a:gd name="connsiteY9" fmla="*/ 357808 h 600323"/>
              <a:gd name="connsiteX10" fmla="*/ 1347746 w 1347746"/>
              <a:gd name="connsiteY10" fmla="*/ 457200 h 600323"/>
              <a:gd name="connsiteX11" fmla="*/ 981986 w 1347746"/>
              <a:gd name="connsiteY11" fmla="*/ 592372 h 600323"/>
              <a:gd name="connsiteX12" fmla="*/ 930302 w 1347746"/>
              <a:gd name="connsiteY12" fmla="*/ 600323 h 600323"/>
              <a:gd name="connsiteX13" fmla="*/ 846813 w 1347746"/>
              <a:gd name="connsiteY13" fmla="*/ 568518 h 600323"/>
              <a:gd name="connsiteX14" fmla="*/ 842838 w 1347746"/>
              <a:gd name="connsiteY14" fmla="*/ 492981 h 600323"/>
              <a:gd name="connsiteX15" fmla="*/ 318052 w 1347746"/>
              <a:gd name="connsiteY15" fmla="*/ 318052 h 600323"/>
              <a:gd name="connsiteX16" fmla="*/ 123245 w 1347746"/>
              <a:gd name="connsiteY16" fmla="*/ 266368 h 600323"/>
              <a:gd name="connsiteX17" fmla="*/ 0 w 1347746"/>
              <a:gd name="connsiteY17" fmla="*/ 206734 h 600323"/>
              <a:gd name="connsiteX0" fmla="*/ 0 w 1347746"/>
              <a:gd name="connsiteY0" fmla="*/ 206734 h 600323"/>
              <a:gd name="connsiteX1" fmla="*/ 3975 w 1347746"/>
              <a:gd name="connsiteY1" fmla="*/ 123245 h 600323"/>
              <a:gd name="connsiteX2" fmla="*/ 47707 w 1347746"/>
              <a:gd name="connsiteY2" fmla="*/ 123245 h 600323"/>
              <a:gd name="connsiteX3" fmla="*/ 284942 w 1347746"/>
              <a:gd name="connsiteY3" fmla="*/ 136323 h 600323"/>
              <a:gd name="connsiteX4" fmla="*/ 401540 w 1347746"/>
              <a:gd name="connsiteY4" fmla="*/ 0 h 600323"/>
              <a:gd name="connsiteX5" fmla="*/ 489005 w 1347746"/>
              <a:gd name="connsiteY5" fmla="*/ 43732 h 600323"/>
              <a:gd name="connsiteX6" fmla="*/ 457200 w 1347746"/>
              <a:gd name="connsiteY6" fmla="*/ 55659 h 600323"/>
              <a:gd name="connsiteX7" fmla="*/ 1176793 w 1347746"/>
              <a:gd name="connsiteY7" fmla="*/ 322028 h 600323"/>
              <a:gd name="connsiteX8" fmla="*/ 1224500 w 1347746"/>
              <a:gd name="connsiteY8" fmla="*/ 302149 h 600323"/>
              <a:gd name="connsiteX9" fmla="*/ 1347746 w 1347746"/>
              <a:gd name="connsiteY9" fmla="*/ 357808 h 600323"/>
              <a:gd name="connsiteX10" fmla="*/ 1347746 w 1347746"/>
              <a:gd name="connsiteY10" fmla="*/ 457200 h 600323"/>
              <a:gd name="connsiteX11" fmla="*/ 981986 w 1347746"/>
              <a:gd name="connsiteY11" fmla="*/ 592372 h 600323"/>
              <a:gd name="connsiteX12" fmla="*/ 930302 w 1347746"/>
              <a:gd name="connsiteY12" fmla="*/ 600323 h 600323"/>
              <a:gd name="connsiteX13" fmla="*/ 846813 w 1347746"/>
              <a:gd name="connsiteY13" fmla="*/ 568518 h 600323"/>
              <a:gd name="connsiteX14" fmla="*/ 842838 w 1347746"/>
              <a:gd name="connsiteY14" fmla="*/ 492981 h 600323"/>
              <a:gd name="connsiteX15" fmla="*/ 318052 w 1347746"/>
              <a:gd name="connsiteY15" fmla="*/ 318052 h 600323"/>
              <a:gd name="connsiteX16" fmla="*/ 123245 w 1347746"/>
              <a:gd name="connsiteY16" fmla="*/ 266368 h 600323"/>
              <a:gd name="connsiteX17" fmla="*/ 0 w 1347746"/>
              <a:gd name="connsiteY17" fmla="*/ 206734 h 600323"/>
              <a:gd name="connsiteX0" fmla="*/ 0 w 1347746"/>
              <a:gd name="connsiteY0" fmla="*/ 206734 h 600323"/>
              <a:gd name="connsiteX1" fmla="*/ 3975 w 1347746"/>
              <a:gd name="connsiteY1" fmla="*/ 123245 h 600323"/>
              <a:gd name="connsiteX2" fmla="*/ 105237 w 1347746"/>
              <a:gd name="connsiteY2" fmla="*/ 210908 h 600323"/>
              <a:gd name="connsiteX3" fmla="*/ 284942 w 1347746"/>
              <a:gd name="connsiteY3" fmla="*/ 136323 h 600323"/>
              <a:gd name="connsiteX4" fmla="*/ 401540 w 1347746"/>
              <a:gd name="connsiteY4" fmla="*/ 0 h 600323"/>
              <a:gd name="connsiteX5" fmla="*/ 489005 w 1347746"/>
              <a:gd name="connsiteY5" fmla="*/ 43732 h 600323"/>
              <a:gd name="connsiteX6" fmla="*/ 457200 w 1347746"/>
              <a:gd name="connsiteY6" fmla="*/ 55659 h 600323"/>
              <a:gd name="connsiteX7" fmla="*/ 1176793 w 1347746"/>
              <a:gd name="connsiteY7" fmla="*/ 322028 h 600323"/>
              <a:gd name="connsiteX8" fmla="*/ 1224500 w 1347746"/>
              <a:gd name="connsiteY8" fmla="*/ 302149 h 600323"/>
              <a:gd name="connsiteX9" fmla="*/ 1347746 w 1347746"/>
              <a:gd name="connsiteY9" fmla="*/ 357808 h 600323"/>
              <a:gd name="connsiteX10" fmla="*/ 1347746 w 1347746"/>
              <a:gd name="connsiteY10" fmla="*/ 457200 h 600323"/>
              <a:gd name="connsiteX11" fmla="*/ 981986 w 1347746"/>
              <a:gd name="connsiteY11" fmla="*/ 592372 h 600323"/>
              <a:gd name="connsiteX12" fmla="*/ 930302 w 1347746"/>
              <a:gd name="connsiteY12" fmla="*/ 600323 h 600323"/>
              <a:gd name="connsiteX13" fmla="*/ 846813 w 1347746"/>
              <a:gd name="connsiteY13" fmla="*/ 568518 h 600323"/>
              <a:gd name="connsiteX14" fmla="*/ 842838 w 1347746"/>
              <a:gd name="connsiteY14" fmla="*/ 492981 h 600323"/>
              <a:gd name="connsiteX15" fmla="*/ 318052 w 1347746"/>
              <a:gd name="connsiteY15" fmla="*/ 318052 h 600323"/>
              <a:gd name="connsiteX16" fmla="*/ 123245 w 1347746"/>
              <a:gd name="connsiteY16" fmla="*/ 266368 h 600323"/>
              <a:gd name="connsiteX17" fmla="*/ 0 w 1347746"/>
              <a:gd name="connsiteY17" fmla="*/ 206734 h 600323"/>
              <a:gd name="connsiteX0" fmla="*/ 0 w 1347746"/>
              <a:gd name="connsiteY0" fmla="*/ 163002 h 556591"/>
              <a:gd name="connsiteX1" fmla="*/ 3975 w 1347746"/>
              <a:gd name="connsiteY1" fmla="*/ 79513 h 556591"/>
              <a:gd name="connsiteX2" fmla="*/ 105237 w 1347746"/>
              <a:gd name="connsiteY2" fmla="*/ 167176 h 556591"/>
              <a:gd name="connsiteX3" fmla="*/ 284942 w 1347746"/>
              <a:gd name="connsiteY3" fmla="*/ 92591 h 556591"/>
              <a:gd name="connsiteX4" fmla="*/ 391609 w 1347746"/>
              <a:gd name="connsiteY4" fmla="*/ 22358 h 556591"/>
              <a:gd name="connsiteX5" fmla="*/ 489005 w 1347746"/>
              <a:gd name="connsiteY5" fmla="*/ 0 h 556591"/>
              <a:gd name="connsiteX6" fmla="*/ 457200 w 1347746"/>
              <a:gd name="connsiteY6" fmla="*/ 11927 h 556591"/>
              <a:gd name="connsiteX7" fmla="*/ 1176793 w 1347746"/>
              <a:gd name="connsiteY7" fmla="*/ 278296 h 556591"/>
              <a:gd name="connsiteX8" fmla="*/ 1224500 w 1347746"/>
              <a:gd name="connsiteY8" fmla="*/ 258417 h 556591"/>
              <a:gd name="connsiteX9" fmla="*/ 1347746 w 1347746"/>
              <a:gd name="connsiteY9" fmla="*/ 314076 h 556591"/>
              <a:gd name="connsiteX10" fmla="*/ 1347746 w 1347746"/>
              <a:gd name="connsiteY10" fmla="*/ 413468 h 556591"/>
              <a:gd name="connsiteX11" fmla="*/ 981986 w 1347746"/>
              <a:gd name="connsiteY11" fmla="*/ 548640 h 556591"/>
              <a:gd name="connsiteX12" fmla="*/ 930302 w 1347746"/>
              <a:gd name="connsiteY12" fmla="*/ 556591 h 556591"/>
              <a:gd name="connsiteX13" fmla="*/ 846813 w 1347746"/>
              <a:gd name="connsiteY13" fmla="*/ 524786 h 556591"/>
              <a:gd name="connsiteX14" fmla="*/ 842838 w 1347746"/>
              <a:gd name="connsiteY14" fmla="*/ 449249 h 556591"/>
              <a:gd name="connsiteX15" fmla="*/ 318052 w 1347746"/>
              <a:gd name="connsiteY15" fmla="*/ 274320 h 556591"/>
              <a:gd name="connsiteX16" fmla="*/ 123245 w 1347746"/>
              <a:gd name="connsiteY16" fmla="*/ 222636 h 556591"/>
              <a:gd name="connsiteX17" fmla="*/ 0 w 1347746"/>
              <a:gd name="connsiteY17" fmla="*/ 163002 h 556591"/>
              <a:gd name="connsiteX0" fmla="*/ 0 w 1347746"/>
              <a:gd name="connsiteY0" fmla="*/ 163002 h 556591"/>
              <a:gd name="connsiteX1" fmla="*/ 3975 w 1347746"/>
              <a:gd name="connsiteY1" fmla="*/ 79513 h 556591"/>
              <a:gd name="connsiteX2" fmla="*/ 105237 w 1347746"/>
              <a:gd name="connsiteY2" fmla="*/ 167176 h 556591"/>
              <a:gd name="connsiteX3" fmla="*/ 215770 w 1347746"/>
              <a:gd name="connsiteY3" fmla="*/ 6297 h 556591"/>
              <a:gd name="connsiteX4" fmla="*/ 391609 w 1347746"/>
              <a:gd name="connsiteY4" fmla="*/ 22358 h 556591"/>
              <a:gd name="connsiteX5" fmla="*/ 489005 w 1347746"/>
              <a:gd name="connsiteY5" fmla="*/ 0 h 556591"/>
              <a:gd name="connsiteX6" fmla="*/ 457200 w 1347746"/>
              <a:gd name="connsiteY6" fmla="*/ 11927 h 556591"/>
              <a:gd name="connsiteX7" fmla="*/ 1176793 w 1347746"/>
              <a:gd name="connsiteY7" fmla="*/ 278296 h 556591"/>
              <a:gd name="connsiteX8" fmla="*/ 1224500 w 1347746"/>
              <a:gd name="connsiteY8" fmla="*/ 258417 h 556591"/>
              <a:gd name="connsiteX9" fmla="*/ 1347746 w 1347746"/>
              <a:gd name="connsiteY9" fmla="*/ 314076 h 556591"/>
              <a:gd name="connsiteX10" fmla="*/ 1347746 w 1347746"/>
              <a:gd name="connsiteY10" fmla="*/ 413468 h 556591"/>
              <a:gd name="connsiteX11" fmla="*/ 981986 w 1347746"/>
              <a:gd name="connsiteY11" fmla="*/ 548640 h 556591"/>
              <a:gd name="connsiteX12" fmla="*/ 930302 w 1347746"/>
              <a:gd name="connsiteY12" fmla="*/ 556591 h 556591"/>
              <a:gd name="connsiteX13" fmla="*/ 846813 w 1347746"/>
              <a:gd name="connsiteY13" fmla="*/ 524786 h 556591"/>
              <a:gd name="connsiteX14" fmla="*/ 842838 w 1347746"/>
              <a:gd name="connsiteY14" fmla="*/ 449249 h 556591"/>
              <a:gd name="connsiteX15" fmla="*/ 318052 w 1347746"/>
              <a:gd name="connsiteY15" fmla="*/ 274320 h 556591"/>
              <a:gd name="connsiteX16" fmla="*/ 123245 w 1347746"/>
              <a:gd name="connsiteY16" fmla="*/ 222636 h 556591"/>
              <a:gd name="connsiteX17" fmla="*/ 0 w 1347746"/>
              <a:gd name="connsiteY17" fmla="*/ 163002 h 556591"/>
              <a:gd name="connsiteX0" fmla="*/ 88140 w 1343771"/>
              <a:gd name="connsiteY0" fmla="*/ 193478 h 556591"/>
              <a:gd name="connsiteX1" fmla="*/ 0 w 1343771"/>
              <a:gd name="connsiteY1" fmla="*/ 79513 h 556591"/>
              <a:gd name="connsiteX2" fmla="*/ 101262 w 1343771"/>
              <a:gd name="connsiteY2" fmla="*/ 167176 h 556591"/>
              <a:gd name="connsiteX3" fmla="*/ 211795 w 1343771"/>
              <a:gd name="connsiteY3" fmla="*/ 6297 h 556591"/>
              <a:gd name="connsiteX4" fmla="*/ 387634 w 1343771"/>
              <a:gd name="connsiteY4" fmla="*/ 22358 h 556591"/>
              <a:gd name="connsiteX5" fmla="*/ 485030 w 1343771"/>
              <a:gd name="connsiteY5" fmla="*/ 0 h 556591"/>
              <a:gd name="connsiteX6" fmla="*/ 453225 w 1343771"/>
              <a:gd name="connsiteY6" fmla="*/ 11927 h 556591"/>
              <a:gd name="connsiteX7" fmla="*/ 1172818 w 1343771"/>
              <a:gd name="connsiteY7" fmla="*/ 278296 h 556591"/>
              <a:gd name="connsiteX8" fmla="*/ 1220525 w 1343771"/>
              <a:gd name="connsiteY8" fmla="*/ 258417 h 556591"/>
              <a:gd name="connsiteX9" fmla="*/ 1343771 w 1343771"/>
              <a:gd name="connsiteY9" fmla="*/ 314076 h 556591"/>
              <a:gd name="connsiteX10" fmla="*/ 1343771 w 1343771"/>
              <a:gd name="connsiteY10" fmla="*/ 413468 h 556591"/>
              <a:gd name="connsiteX11" fmla="*/ 978011 w 1343771"/>
              <a:gd name="connsiteY11" fmla="*/ 548640 h 556591"/>
              <a:gd name="connsiteX12" fmla="*/ 926327 w 1343771"/>
              <a:gd name="connsiteY12" fmla="*/ 556591 h 556591"/>
              <a:gd name="connsiteX13" fmla="*/ 842838 w 1343771"/>
              <a:gd name="connsiteY13" fmla="*/ 524786 h 556591"/>
              <a:gd name="connsiteX14" fmla="*/ 838863 w 1343771"/>
              <a:gd name="connsiteY14" fmla="*/ 449249 h 556591"/>
              <a:gd name="connsiteX15" fmla="*/ 314077 w 1343771"/>
              <a:gd name="connsiteY15" fmla="*/ 274320 h 556591"/>
              <a:gd name="connsiteX16" fmla="*/ 119270 w 1343771"/>
              <a:gd name="connsiteY16" fmla="*/ 222636 h 556591"/>
              <a:gd name="connsiteX17" fmla="*/ 88140 w 1343771"/>
              <a:gd name="connsiteY17" fmla="*/ 193478 h 556591"/>
              <a:gd name="connsiteX0" fmla="*/ 0 w 1255631"/>
              <a:gd name="connsiteY0" fmla="*/ 193478 h 556591"/>
              <a:gd name="connsiteX1" fmla="*/ 6029 w 1255631"/>
              <a:gd name="connsiteY1" fmla="*/ 127453 h 556591"/>
              <a:gd name="connsiteX2" fmla="*/ 13122 w 1255631"/>
              <a:gd name="connsiteY2" fmla="*/ 167176 h 556591"/>
              <a:gd name="connsiteX3" fmla="*/ 123655 w 1255631"/>
              <a:gd name="connsiteY3" fmla="*/ 6297 h 556591"/>
              <a:gd name="connsiteX4" fmla="*/ 299494 w 1255631"/>
              <a:gd name="connsiteY4" fmla="*/ 22358 h 556591"/>
              <a:gd name="connsiteX5" fmla="*/ 396890 w 1255631"/>
              <a:gd name="connsiteY5" fmla="*/ 0 h 556591"/>
              <a:gd name="connsiteX6" fmla="*/ 365085 w 1255631"/>
              <a:gd name="connsiteY6" fmla="*/ 11927 h 556591"/>
              <a:gd name="connsiteX7" fmla="*/ 1084678 w 1255631"/>
              <a:gd name="connsiteY7" fmla="*/ 278296 h 556591"/>
              <a:gd name="connsiteX8" fmla="*/ 1132385 w 1255631"/>
              <a:gd name="connsiteY8" fmla="*/ 258417 h 556591"/>
              <a:gd name="connsiteX9" fmla="*/ 1255631 w 1255631"/>
              <a:gd name="connsiteY9" fmla="*/ 314076 h 556591"/>
              <a:gd name="connsiteX10" fmla="*/ 1255631 w 1255631"/>
              <a:gd name="connsiteY10" fmla="*/ 413468 h 556591"/>
              <a:gd name="connsiteX11" fmla="*/ 889871 w 1255631"/>
              <a:gd name="connsiteY11" fmla="*/ 548640 h 556591"/>
              <a:gd name="connsiteX12" fmla="*/ 838187 w 1255631"/>
              <a:gd name="connsiteY12" fmla="*/ 556591 h 556591"/>
              <a:gd name="connsiteX13" fmla="*/ 754698 w 1255631"/>
              <a:gd name="connsiteY13" fmla="*/ 524786 h 556591"/>
              <a:gd name="connsiteX14" fmla="*/ 750723 w 1255631"/>
              <a:gd name="connsiteY14" fmla="*/ 449249 h 556591"/>
              <a:gd name="connsiteX15" fmla="*/ 225937 w 1255631"/>
              <a:gd name="connsiteY15" fmla="*/ 274320 h 556591"/>
              <a:gd name="connsiteX16" fmla="*/ 31130 w 1255631"/>
              <a:gd name="connsiteY16" fmla="*/ 222636 h 556591"/>
              <a:gd name="connsiteX17" fmla="*/ 0 w 1255631"/>
              <a:gd name="connsiteY17" fmla="*/ 193478 h 556591"/>
              <a:gd name="connsiteX0" fmla="*/ 0 w 1255631"/>
              <a:gd name="connsiteY0" fmla="*/ 193478 h 556591"/>
              <a:gd name="connsiteX1" fmla="*/ 6029 w 1255631"/>
              <a:gd name="connsiteY1" fmla="*/ 127453 h 556591"/>
              <a:gd name="connsiteX2" fmla="*/ 13122 w 1255631"/>
              <a:gd name="connsiteY2" fmla="*/ 167176 h 556591"/>
              <a:gd name="connsiteX3" fmla="*/ 148654 w 1255631"/>
              <a:gd name="connsiteY3" fmla="*/ 68277 h 556591"/>
              <a:gd name="connsiteX4" fmla="*/ 299494 w 1255631"/>
              <a:gd name="connsiteY4" fmla="*/ 22358 h 556591"/>
              <a:gd name="connsiteX5" fmla="*/ 396890 w 1255631"/>
              <a:gd name="connsiteY5" fmla="*/ 0 h 556591"/>
              <a:gd name="connsiteX6" fmla="*/ 365085 w 1255631"/>
              <a:gd name="connsiteY6" fmla="*/ 11927 h 556591"/>
              <a:gd name="connsiteX7" fmla="*/ 1084678 w 1255631"/>
              <a:gd name="connsiteY7" fmla="*/ 278296 h 556591"/>
              <a:gd name="connsiteX8" fmla="*/ 1132385 w 1255631"/>
              <a:gd name="connsiteY8" fmla="*/ 258417 h 556591"/>
              <a:gd name="connsiteX9" fmla="*/ 1255631 w 1255631"/>
              <a:gd name="connsiteY9" fmla="*/ 314076 h 556591"/>
              <a:gd name="connsiteX10" fmla="*/ 1255631 w 1255631"/>
              <a:gd name="connsiteY10" fmla="*/ 413468 h 556591"/>
              <a:gd name="connsiteX11" fmla="*/ 889871 w 1255631"/>
              <a:gd name="connsiteY11" fmla="*/ 548640 h 556591"/>
              <a:gd name="connsiteX12" fmla="*/ 838187 w 1255631"/>
              <a:gd name="connsiteY12" fmla="*/ 556591 h 556591"/>
              <a:gd name="connsiteX13" fmla="*/ 754698 w 1255631"/>
              <a:gd name="connsiteY13" fmla="*/ 524786 h 556591"/>
              <a:gd name="connsiteX14" fmla="*/ 750723 w 1255631"/>
              <a:gd name="connsiteY14" fmla="*/ 449249 h 556591"/>
              <a:gd name="connsiteX15" fmla="*/ 225937 w 1255631"/>
              <a:gd name="connsiteY15" fmla="*/ 274320 h 556591"/>
              <a:gd name="connsiteX16" fmla="*/ 31130 w 1255631"/>
              <a:gd name="connsiteY16" fmla="*/ 222636 h 556591"/>
              <a:gd name="connsiteX17" fmla="*/ 0 w 1255631"/>
              <a:gd name="connsiteY17" fmla="*/ 193478 h 556591"/>
              <a:gd name="connsiteX0" fmla="*/ 0 w 1325145"/>
              <a:gd name="connsiteY0" fmla="*/ 154441 h 556591"/>
              <a:gd name="connsiteX1" fmla="*/ 75543 w 1325145"/>
              <a:gd name="connsiteY1" fmla="*/ 127453 h 556591"/>
              <a:gd name="connsiteX2" fmla="*/ 82636 w 1325145"/>
              <a:gd name="connsiteY2" fmla="*/ 167176 h 556591"/>
              <a:gd name="connsiteX3" fmla="*/ 218168 w 1325145"/>
              <a:gd name="connsiteY3" fmla="*/ 68277 h 556591"/>
              <a:gd name="connsiteX4" fmla="*/ 369008 w 1325145"/>
              <a:gd name="connsiteY4" fmla="*/ 22358 h 556591"/>
              <a:gd name="connsiteX5" fmla="*/ 466404 w 1325145"/>
              <a:gd name="connsiteY5" fmla="*/ 0 h 556591"/>
              <a:gd name="connsiteX6" fmla="*/ 434599 w 1325145"/>
              <a:gd name="connsiteY6" fmla="*/ 11927 h 556591"/>
              <a:gd name="connsiteX7" fmla="*/ 1154192 w 1325145"/>
              <a:gd name="connsiteY7" fmla="*/ 278296 h 556591"/>
              <a:gd name="connsiteX8" fmla="*/ 1201899 w 1325145"/>
              <a:gd name="connsiteY8" fmla="*/ 258417 h 556591"/>
              <a:gd name="connsiteX9" fmla="*/ 1325145 w 1325145"/>
              <a:gd name="connsiteY9" fmla="*/ 314076 h 556591"/>
              <a:gd name="connsiteX10" fmla="*/ 1325145 w 1325145"/>
              <a:gd name="connsiteY10" fmla="*/ 413468 h 556591"/>
              <a:gd name="connsiteX11" fmla="*/ 959385 w 1325145"/>
              <a:gd name="connsiteY11" fmla="*/ 548640 h 556591"/>
              <a:gd name="connsiteX12" fmla="*/ 907701 w 1325145"/>
              <a:gd name="connsiteY12" fmla="*/ 556591 h 556591"/>
              <a:gd name="connsiteX13" fmla="*/ 824212 w 1325145"/>
              <a:gd name="connsiteY13" fmla="*/ 524786 h 556591"/>
              <a:gd name="connsiteX14" fmla="*/ 820237 w 1325145"/>
              <a:gd name="connsiteY14" fmla="*/ 449249 h 556591"/>
              <a:gd name="connsiteX15" fmla="*/ 295451 w 1325145"/>
              <a:gd name="connsiteY15" fmla="*/ 274320 h 556591"/>
              <a:gd name="connsiteX16" fmla="*/ 100644 w 1325145"/>
              <a:gd name="connsiteY16" fmla="*/ 222636 h 556591"/>
              <a:gd name="connsiteX17" fmla="*/ 0 w 1325145"/>
              <a:gd name="connsiteY17" fmla="*/ 154441 h 556591"/>
              <a:gd name="connsiteX0" fmla="*/ 0 w 1325145"/>
              <a:gd name="connsiteY0" fmla="*/ 154441 h 556591"/>
              <a:gd name="connsiteX1" fmla="*/ 75543 w 1325145"/>
              <a:gd name="connsiteY1" fmla="*/ 127453 h 556591"/>
              <a:gd name="connsiteX2" fmla="*/ 80162 w 1325145"/>
              <a:gd name="connsiteY2" fmla="*/ 109923 h 556591"/>
              <a:gd name="connsiteX3" fmla="*/ 218168 w 1325145"/>
              <a:gd name="connsiteY3" fmla="*/ 68277 h 556591"/>
              <a:gd name="connsiteX4" fmla="*/ 369008 w 1325145"/>
              <a:gd name="connsiteY4" fmla="*/ 22358 h 556591"/>
              <a:gd name="connsiteX5" fmla="*/ 466404 w 1325145"/>
              <a:gd name="connsiteY5" fmla="*/ 0 h 556591"/>
              <a:gd name="connsiteX6" fmla="*/ 434599 w 1325145"/>
              <a:gd name="connsiteY6" fmla="*/ 11927 h 556591"/>
              <a:gd name="connsiteX7" fmla="*/ 1154192 w 1325145"/>
              <a:gd name="connsiteY7" fmla="*/ 278296 h 556591"/>
              <a:gd name="connsiteX8" fmla="*/ 1201899 w 1325145"/>
              <a:gd name="connsiteY8" fmla="*/ 258417 h 556591"/>
              <a:gd name="connsiteX9" fmla="*/ 1325145 w 1325145"/>
              <a:gd name="connsiteY9" fmla="*/ 314076 h 556591"/>
              <a:gd name="connsiteX10" fmla="*/ 1325145 w 1325145"/>
              <a:gd name="connsiteY10" fmla="*/ 413468 h 556591"/>
              <a:gd name="connsiteX11" fmla="*/ 959385 w 1325145"/>
              <a:gd name="connsiteY11" fmla="*/ 548640 h 556591"/>
              <a:gd name="connsiteX12" fmla="*/ 907701 w 1325145"/>
              <a:gd name="connsiteY12" fmla="*/ 556591 h 556591"/>
              <a:gd name="connsiteX13" fmla="*/ 824212 w 1325145"/>
              <a:gd name="connsiteY13" fmla="*/ 524786 h 556591"/>
              <a:gd name="connsiteX14" fmla="*/ 820237 w 1325145"/>
              <a:gd name="connsiteY14" fmla="*/ 449249 h 556591"/>
              <a:gd name="connsiteX15" fmla="*/ 295451 w 1325145"/>
              <a:gd name="connsiteY15" fmla="*/ 274320 h 556591"/>
              <a:gd name="connsiteX16" fmla="*/ 100644 w 1325145"/>
              <a:gd name="connsiteY16" fmla="*/ 222636 h 556591"/>
              <a:gd name="connsiteX17" fmla="*/ 0 w 1325145"/>
              <a:gd name="connsiteY17" fmla="*/ 154441 h 556591"/>
              <a:gd name="connsiteX0" fmla="*/ 0 w 1270736"/>
              <a:gd name="connsiteY0" fmla="*/ 145909 h 556591"/>
              <a:gd name="connsiteX1" fmla="*/ 21134 w 1270736"/>
              <a:gd name="connsiteY1" fmla="*/ 127453 h 556591"/>
              <a:gd name="connsiteX2" fmla="*/ 25753 w 1270736"/>
              <a:gd name="connsiteY2" fmla="*/ 109923 h 556591"/>
              <a:gd name="connsiteX3" fmla="*/ 163759 w 1270736"/>
              <a:gd name="connsiteY3" fmla="*/ 68277 h 556591"/>
              <a:gd name="connsiteX4" fmla="*/ 314599 w 1270736"/>
              <a:gd name="connsiteY4" fmla="*/ 22358 h 556591"/>
              <a:gd name="connsiteX5" fmla="*/ 411995 w 1270736"/>
              <a:gd name="connsiteY5" fmla="*/ 0 h 556591"/>
              <a:gd name="connsiteX6" fmla="*/ 380190 w 1270736"/>
              <a:gd name="connsiteY6" fmla="*/ 11927 h 556591"/>
              <a:gd name="connsiteX7" fmla="*/ 1099783 w 1270736"/>
              <a:gd name="connsiteY7" fmla="*/ 278296 h 556591"/>
              <a:gd name="connsiteX8" fmla="*/ 1147490 w 1270736"/>
              <a:gd name="connsiteY8" fmla="*/ 258417 h 556591"/>
              <a:gd name="connsiteX9" fmla="*/ 1270736 w 1270736"/>
              <a:gd name="connsiteY9" fmla="*/ 314076 h 556591"/>
              <a:gd name="connsiteX10" fmla="*/ 1270736 w 1270736"/>
              <a:gd name="connsiteY10" fmla="*/ 413468 h 556591"/>
              <a:gd name="connsiteX11" fmla="*/ 904976 w 1270736"/>
              <a:gd name="connsiteY11" fmla="*/ 548640 h 556591"/>
              <a:gd name="connsiteX12" fmla="*/ 853292 w 1270736"/>
              <a:gd name="connsiteY12" fmla="*/ 556591 h 556591"/>
              <a:gd name="connsiteX13" fmla="*/ 769803 w 1270736"/>
              <a:gd name="connsiteY13" fmla="*/ 524786 h 556591"/>
              <a:gd name="connsiteX14" fmla="*/ 765828 w 1270736"/>
              <a:gd name="connsiteY14" fmla="*/ 449249 h 556591"/>
              <a:gd name="connsiteX15" fmla="*/ 241042 w 1270736"/>
              <a:gd name="connsiteY15" fmla="*/ 274320 h 556591"/>
              <a:gd name="connsiteX16" fmla="*/ 46235 w 1270736"/>
              <a:gd name="connsiteY16" fmla="*/ 222636 h 556591"/>
              <a:gd name="connsiteX17" fmla="*/ 0 w 1270736"/>
              <a:gd name="connsiteY17" fmla="*/ 145909 h 556591"/>
              <a:gd name="connsiteX0" fmla="*/ 0 w 1270736"/>
              <a:gd name="connsiteY0" fmla="*/ 145909 h 556591"/>
              <a:gd name="connsiteX1" fmla="*/ 21134 w 1270736"/>
              <a:gd name="connsiteY1" fmla="*/ 127453 h 556591"/>
              <a:gd name="connsiteX2" fmla="*/ 25753 w 1270736"/>
              <a:gd name="connsiteY2" fmla="*/ 109923 h 556591"/>
              <a:gd name="connsiteX3" fmla="*/ 163759 w 1270736"/>
              <a:gd name="connsiteY3" fmla="*/ 68277 h 556591"/>
              <a:gd name="connsiteX4" fmla="*/ 314599 w 1270736"/>
              <a:gd name="connsiteY4" fmla="*/ 22358 h 556591"/>
              <a:gd name="connsiteX5" fmla="*/ 411995 w 1270736"/>
              <a:gd name="connsiteY5" fmla="*/ 0 h 556591"/>
              <a:gd name="connsiteX6" fmla="*/ 380190 w 1270736"/>
              <a:gd name="connsiteY6" fmla="*/ 11927 h 556591"/>
              <a:gd name="connsiteX7" fmla="*/ 1099783 w 1270736"/>
              <a:gd name="connsiteY7" fmla="*/ 278296 h 556591"/>
              <a:gd name="connsiteX8" fmla="*/ 1147490 w 1270736"/>
              <a:gd name="connsiteY8" fmla="*/ 258417 h 556591"/>
              <a:gd name="connsiteX9" fmla="*/ 1270736 w 1270736"/>
              <a:gd name="connsiteY9" fmla="*/ 314076 h 556591"/>
              <a:gd name="connsiteX10" fmla="*/ 1252558 w 1270736"/>
              <a:gd name="connsiteY10" fmla="*/ 385769 h 556591"/>
              <a:gd name="connsiteX11" fmla="*/ 904976 w 1270736"/>
              <a:gd name="connsiteY11" fmla="*/ 548640 h 556591"/>
              <a:gd name="connsiteX12" fmla="*/ 853292 w 1270736"/>
              <a:gd name="connsiteY12" fmla="*/ 556591 h 556591"/>
              <a:gd name="connsiteX13" fmla="*/ 769803 w 1270736"/>
              <a:gd name="connsiteY13" fmla="*/ 524786 h 556591"/>
              <a:gd name="connsiteX14" fmla="*/ 765828 w 1270736"/>
              <a:gd name="connsiteY14" fmla="*/ 449249 h 556591"/>
              <a:gd name="connsiteX15" fmla="*/ 241042 w 1270736"/>
              <a:gd name="connsiteY15" fmla="*/ 274320 h 556591"/>
              <a:gd name="connsiteX16" fmla="*/ 46235 w 1270736"/>
              <a:gd name="connsiteY16" fmla="*/ 222636 h 556591"/>
              <a:gd name="connsiteX17" fmla="*/ 0 w 1270736"/>
              <a:gd name="connsiteY17" fmla="*/ 145909 h 55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70736" h="556591">
                <a:moveTo>
                  <a:pt x="0" y="145909"/>
                </a:moveTo>
                <a:lnTo>
                  <a:pt x="21134" y="127453"/>
                </a:lnTo>
                <a:lnTo>
                  <a:pt x="25753" y="109923"/>
                </a:lnTo>
                <a:lnTo>
                  <a:pt x="163759" y="68277"/>
                </a:lnTo>
                <a:lnTo>
                  <a:pt x="314599" y="22358"/>
                </a:lnTo>
                <a:lnTo>
                  <a:pt x="411995" y="0"/>
                </a:lnTo>
                <a:lnTo>
                  <a:pt x="380190" y="11927"/>
                </a:lnTo>
                <a:lnTo>
                  <a:pt x="1099783" y="278296"/>
                </a:lnTo>
                <a:lnTo>
                  <a:pt x="1147490" y="258417"/>
                </a:lnTo>
                <a:lnTo>
                  <a:pt x="1270736" y="314076"/>
                </a:lnTo>
                <a:lnTo>
                  <a:pt x="1252558" y="385769"/>
                </a:lnTo>
                <a:lnTo>
                  <a:pt x="904976" y="548640"/>
                </a:lnTo>
                <a:lnTo>
                  <a:pt x="853292" y="556591"/>
                </a:lnTo>
                <a:lnTo>
                  <a:pt x="769803" y="524786"/>
                </a:lnTo>
                <a:lnTo>
                  <a:pt x="765828" y="449249"/>
                </a:lnTo>
                <a:lnTo>
                  <a:pt x="241042" y="274320"/>
                </a:lnTo>
                <a:lnTo>
                  <a:pt x="46235" y="222636"/>
                </a:lnTo>
                <a:lnTo>
                  <a:pt x="0" y="145909"/>
                </a:lnTo>
                <a:close/>
              </a:path>
            </a:pathLst>
          </a:custGeom>
          <a:solidFill>
            <a:srgbClr val="00A389">
              <a:alpha val="30196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422041">
              <a:defRPr/>
            </a:pPr>
            <a:endParaRPr lang="en-US" sz="1662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5E9835-6C74-48DB-A966-034BBC915389}"/>
              </a:ext>
            </a:extLst>
          </p:cNvPr>
          <p:cNvSpPr txBox="1"/>
          <p:nvPr/>
        </p:nvSpPr>
        <p:spPr>
          <a:xfrm>
            <a:off x="5009178" y="2076560"/>
            <a:ext cx="211015" cy="284836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defTabSz="844083">
              <a:lnSpc>
                <a:spcPct val="110000"/>
              </a:lnSpc>
              <a:spcBef>
                <a:spcPts val="277"/>
              </a:spcBef>
              <a:spcAft>
                <a:spcPts val="554"/>
              </a:spcAft>
              <a:buClr>
                <a:srgbClr val="A6A8AC"/>
              </a:buClr>
              <a:buSzPct val="95000"/>
              <a:defRPr/>
            </a:pPr>
            <a:r>
              <a:rPr lang="es-MX" sz="1292" b="1" dirty="0">
                <a:solidFill>
                  <a:srgbClr val="006858">
                    <a:lumMod val="50000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B-7</a:t>
            </a:r>
            <a:endParaRPr lang="en-US" sz="1292" b="1" dirty="0">
              <a:solidFill>
                <a:srgbClr val="006858">
                  <a:lumMod val="50000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44F7B5-1722-4B06-B6E6-9D86E6A8C116}"/>
              </a:ext>
            </a:extLst>
          </p:cNvPr>
          <p:cNvSpPr txBox="1"/>
          <p:nvPr/>
        </p:nvSpPr>
        <p:spPr>
          <a:xfrm>
            <a:off x="5451174" y="2248083"/>
            <a:ext cx="211015" cy="284836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defTabSz="844083">
              <a:lnSpc>
                <a:spcPct val="110000"/>
              </a:lnSpc>
              <a:spcBef>
                <a:spcPts val="277"/>
              </a:spcBef>
              <a:spcAft>
                <a:spcPts val="554"/>
              </a:spcAft>
              <a:buClr>
                <a:srgbClr val="A6A8AC"/>
              </a:buClr>
              <a:buSzPct val="95000"/>
              <a:defRPr/>
            </a:pPr>
            <a:r>
              <a:rPr lang="es-MX" sz="1292" b="1" dirty="0">
                <a:solidFill>
                  <a:srgbClr val="006858">
                    <a:lumMod val="50000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B-8</a:t>
            </a:r>
            <a:endParaRPr lang="en-US" sz="1292" b="1" dirty="0">
              <a:solidFill>
                <a:srgbClr val="006858">
                  <a:lumMod val="50000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E77819-F3FF-488C-9D40-20ED249BE819}"/>
              </a:ext>
            </a:extLst>
          </p:cNvPr>
          <p:cNvSpPr/>
          <p:nvPr/>
        </p:nvSpPr>
        <p:spPr>
          <a:xfrm rot="16200000">
            <a:off x="-307390" y="2063793"/>
            <a:ext cx="4559934" cy="3263706"/>
          </a:xfrm>
          <a:prstGeom prst="rect">
            <a:avLst/>
          </a:prstGeom>
          <a:solidFill>
            <a:srgbClr val="008E5B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9998000"/>
            </a:lightRig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0" tIns="168812" rIns="168812" bIns="253218" rtlCol="0" anchor="t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89586">
              <a:spcAft>
                <a:spcPts val="1023"/>
              </a:spcAft>
              <a:defRPr/>
            </a:pPr>
            <a:r>
              <a:rPr lang="en-US" sz="1477" b="1" dirty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Prologis Park Grande</a:t>
            </a:r>
          </a:p>
          <a:p>
            <a:pPr marL="151506" indent="-151506" defTabSz="389586">
              <a:spcAft>
                <a:spcPts val="1023"/>
              </a:spcAft>
              <a:buFont typeface="Arial" panose="020B0604020202020204" pitchFamily="34" charset="0"/>
              <a:buChar char="•"/>
              <a:defRPr/>
            </a:pPr>
            <a:r>
              <a:rPr lang="en-US" sz="1015" dirty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Location: </a:t>
            </a:r>
            <a:r>
              <a:rPr lang="en-US" sz="1015" b="1" dirty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Mexico City</a:t>
            </a:r>
          </a:p>
          <a:p>
            <a:pPr marL="151506" indent="-151506" defTabSz="389586">
              <a:spcAft>
                <a:spcPts val="1023"/>
              </a:spcAft>
              <a:buFont typeface="Arial" panose="020B0604020202020204" pitchFamily="34" charset="0"/>
              <a:buChar char="•"/>
              <a:defRPr/>
            </a:pPr>
            <a:r>
              <a:rPr lang="en-US" sz="1015" dirty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Land Size: </a:t>
            </a:r>
            <a:r>
              <a:rPr lang="en-US" sz="1015" b="1" dirty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212.3 acres, 9.3 MSF</a:t>
            </a:r>
          </a:p>
          <a:p>
            <a:pPr marL="151506" indent="-151506" defTabSz="389586">
              <a:spcAft>
                <a:spcPts val="1023"/>
              </a:spcAft>
              <a:buFont typeface="Arial" panose="020B0604020202020204" pitchFamily="34" charset="0"/>
              <a:buChar char="•"/>
              <a:defRPr/>
            </a:pPr>
            <a:r>
              <a:rPr lang="en-US" sz="1015" dirty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Potential Build Out: </a:t>
            </a:r>
            <a:r>
              <a:rPr lang="en-US" sz="1015" b="1" dirty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3.9 MSF</a:t>
            </a:r>
          </a:p>
          <a:p>
            <a:pPr marL="151506" indent="-151506" defTabSz="389586">
              <a:spcAft>
                <a:spcPts val="1023"/>
              </a:spcAft>
              <a:buFont typeface="Arial" panose="020B0604020202020204" pitchFamily="34" charset="0"/>
              <a:buChar char="•"/>
              <a:defRPr/>
            </a:pPr>
            <a:r>
              <a:rPr lang="en-US" sz="1015" dirty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Fully leased: Buildings 1, 2, 3, 4, 5, 7 and 8 (</a:t>
            </a:r>
            <a:r>
              <a:rPr lang="en-US" sz="1015" b="1" dirty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3.6 MSF</a:t>
            </a:r>
            <a:r>
              <a:rPr lang="en-US" sz="1015" dirty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pPr marL="151506" indent="-151506" defTabSz="389586">
              <a:spcAft>
                <a:spcPts val="1023"/>
              </a:spcAft>
              <a:buFont typeface="Arial" panose="020B0604020202020204" pitchFamily="34" charset="0"/>
              <a:buChar char="•"/>
              <a:defRPr/>
            </a:pPr>
            <a:r>
              <a:rPr lang="en-US" sz="1015" dirty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Built: Buildings 1, 3, 4, 5, 6, 7 and 8 (</a:t>
            </a:r>
            <a:r>
              <a:rPr lang="en-US" sz="1015" b="1" dirty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2.93 MSF</a:t>
            </a:r>
            <a:r>
              <a:rPr lang="en-US" sz="1015" dirty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pPr marL="151506" indent="-151506" defTabSz="389586">
              <a:spcAft>
                <a:spcPts val="1023"/>
              </a:spcAft>
              <a:buFont typeface="Arial" panose="020B0604020202020204" pitchFamily="34" charset="0"/>
              <a:buChar char="•"/>
              <a:defRPr/>
            </a:pPr>
            <a:r>
              <a:rPr lang="en-US" sz="1015" dirty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Built and partially leased: Building 6 (</a:t>
            </a:r>
            <a:r>
              <a:rPr lang="en-US" sz="1015" b="1" dirty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0.3 MSF</a:t>
            </a:r>
            <a:r>
              <a:rPr lang="en-US" sz="1015" dirty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pPr marL="151506" indent="-151506">
              <a:spcAft>
                <a:spcPts val="1023"/>
              </a:spcAft>
              <a:buFont typeface="Arial" panose="020B0604020202020204" pitchFamily="34" charset="0"/>
              <a:buChar char="•"/>
              <a:defRPr/>
            </a:pPr>
            <a:r>
              <a:rPr lang="en-US" sz="1015" dirty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Under construction: Building 2 </a:t>
            </a:r>
            <a:r>
              <a:rPr lang="en-US" sz="1015" b="1" dirty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(1.0 MSF).</a:t>
            </a:r>
          </a:p>
          <a:p>
            <a:pPr defTabSz="389586">
              <a:defRPr/>
            </a:pPr>
            <a:r>
              <a:rPr lang="en-US" sz="1477" b="1" dirty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Unique Competitive Advantage:</a:t>
            </a:r>
            <a:endParaRPr lang="en-US" sz="1477" dirty="0">
              <a:solidFill>
                <a:srgbClr val="FFFFFF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89586" lvl="1" indent="-194793" defTabSz="389586">
              <a:buFont typeface="Arial" panose="020B0604020202020204" pitchFamily="34" charset="0"/>
              <a:buChar char="•"/>
              <a:defRPr/>
            </a:pPr>
            <a:endParaRPr lang="en-US" sz="1015" dirty="0">
              <a:solidFill>
                <a:srgbClr val="FFFFFF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40684" lvl="1" indent="-140684" defTabSz="389586">
              <a:buFont typeface="Arial" panose="020B0604020202020204" pitchFamily="34" charset="0"/>
              <a:buChar char="•"/>
              <a:defRPr/>
            </a:pPr>
            <a:r>
              <a:rPr lang="en-US" sz="1015" dirty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State of the art logistics park focused on e-commerce customers and consolidation of 3PL customers</a:t>
            </a:r>
          </a:p>
          <a:p>
            <a:pPr marL="140684" lvl="1" indent="-140684" defTabSz="389586">
              <a:defRPr/>
            </a:pPr>
            <a:endParaRPr lang="en-US" sz="1015" dirty="0">
              <a:solidFill>
                <a:srgbClr val="FFFFFF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40684" lvl="1" indent="-140684" defTabSz="389586">
              <a:buFont typeface="Arial" panose="020B0604020202020204" pitchFamily="34" charset="0"/>
              <a:buChar char="•"/>
              <a:defRPr/>
            </a:pPr>
            <a:r>
              <a:rPr lang="en-US" sz="1015" dirty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Strategically located in the land constrained premier Class-A building corridor of Mexico City</a:t>
            </a:r>
          </a:p>
          <a:p>
            <a:pPr marL="263776" indent="-263776" defTabSz="422041">
              <a:buFont typeface="Arial" panose="020B0604020202020204" pitchFamily="34" charset="0"/>
              <a:buChar char="•"/>
              <a:defRPr/>
            </a:pPr>
            <a:endParaRPr lang="en-US" sz="1292" dirty="0">
              <a:solidFill>
                <a:srgbClr val="FFFFFF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63776" indent="-263776" defTabSz="422041">
              <a:buFont typeface="Arial" panose="020B0604020202020204" pitchFamily="34" charset="0"/>
              <a:buChar char="•"/>
              <a:defRPr/>
            </a:pPr>
            <a:endParaRPr lang="en-US" sz="1292" dirty="0">
              <a:solidFill>
                <a:srgbClr val="FFFFFF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63776" indent="-263776" defTabSz="422041">
              <a:buFont typeface="Arial" panose="020B0604020202020204" pitchFamily="34" charset="0"/>
              <a:buChar char="•"/>
              <a:defRPr/>
            </a:pPr>
            <a:endParaRPr lang="en-US" sz="1662" dirty="0">
              <a:solidFill>
                <a:srgbClr val="FFFFFF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86DF974-0354-4496-8CE8-B9CAF1502934}"/>
              </a:ext>
            </a:extLst>
          </p:cNvPr>
          <p:cNvSpPr/>
          <p:nvPr/>
        </p:nvSpPr>
        <p:spPr>
          <a:xfrm rot="5143958">
            <a:off x="5773501" y="2396820"/>
            <a:ext cx="1686129" cy="2565186"/>
          </a:xfrm>
          <a:custGeom>
            <a:avLst/>
            <a:gdLst>
              <a:gd name="connsiteX0" fmla="*/ 0 w 1347746"/>
              <a:gd name="connsiteY0" fmla="*/ 206734 h 600323"/>
              <a:gd name="connsiteX1" fmla="*/ 3975 w 1347746"/>
              <a:gd name="connsiteY1" fmla="*/ 123245 h 600323"/>
              <a:gd name="connsiteX2" fmla="*/ 47707 w 1347746"/>
              <a:gd name="connsiteY2" fmla="*/ 123245 h 600323"/>
              <a:gd name="connsiteX3" fmla="*/ 202758 w 1347746"/>
              <a:gd name="connsiteY3" fmla="*/ 39756 h 600323"/>
              <a:gd name="connsiteX4" fmla="*/ 401540 w 1347746"/>
              <a:gd name="connsiteY4" fmla="*/ 0 h 600323"/>
              <a:gd name="connsiteX5" fmla="*/ 489005 w 1347746"/>
              <a:gd name="connsiteY5" fmla="*/ 43732 h 600323"/>
              <a:gd name="connsiteX6" fmla="*/ 457200 w 1347746"/>
              <a:gd name="connsiteY6" fmla="*/ 55659 h 600323"/>
              <a:gd name="connsiteX7" fmla="*/ 1176793 w 1347746"/>
              <a:gd name="connsiteY7" fmla="*/ 322028 h 600323"/>
              <a:gd name="connsiteX8" fmla="*/ 1224500 w 1347746"/>
              <a:gd name="connsiteY8" fmla="*/ 302149 h 600323"/>
              <a:gd name="connsiteX9" fmla="*/ 1347746 w 1347746"/>
              <a:gd name="connsiteY9" fmla="*/ 357808 h 600323"/>
              <a:gd name="connsiteX10" fmla="*/ 1347746 w 1347746"/>
              <a:gd name="connsiteY10" fmla="*/ 457200 h 600323"/>
              <a:gd name="connsiteX11" fmla="*/ 981986 w 1347746"/>
              <a:gd name="connsiteY11" fmla="*/ 592372 h 600323"/>
              <a:gd name="connsiteX12" fmla="*/ 930302 w 1347746"/>
              <a:gd name="connsiteY12" fmla="*/ 600323 h 600323"/>
              <a:gd name="connsiteX13" fmla="*/ 846813 w 1347746"/>
              <a:gd name="connsiteY13" fmla="*/ 568518 h 600323"/>
              <a:gd name="connsiteX14" fmla="*/ 842838 w 1347746"/>
              <a:gd name="connsiteY14" fmla="*/ 492981 h 600323"/>
              <a:gd name="connsiteX15" fmla="*/ 318052 w 1347746"/>
              <a:gd name="connsiteY15" fmla="*/ 318052 h 600323"/>
              <a:gd name="connsiteX16" fmla="*/ 123245 w 1347746"/>
              <a:gd name="connsiteY16" fmla="*/ 266368 h 600323"/>
              <a:gd name="connsiteX17" fmla="*/ 0 w 1347746"/>
              <a:gd name="connsiteY17" fmla="*/ 206734 h 600323"/>
              <a:gd name="connsiteX0" fmla="*/ 0 w 1347746"/>
              <a:gd name="connsiteY0" fmla="*/ 206734 h 600323"/>
              <a:gd name="connsiteX1" fmla="*/ 3975 w 1347746"/>
              <a:gd name="connsiteY1" fmla="*/ 123245 h 600323"/>
              <a:gd name="connsiteX2" fmla="*/ 47707 w 1347746"/>
              <a:gd name="connsiteY2" fmla="*/ 123245 h 600323"/>
              <a:gd name="connsiteX3" fmla="*/ 188181 w 1347746"/>
              <a:gd name="connsiteY3" fmla="*/ 11832 h 600323"/>
              <a:gd name="connsiteX4" fmla="*/ 401540 w 1347746"/>
              <a:gd name="connsiteY4" fmla="*/ 0 h 600323"/>
              <a:gd name="connsiteX5" fmla="*/ 489005 w 1347746"/>
              <a:gd name="connsiteY5" fmla="*/ 43732 h 600323"/>
              <a:gd name="connsiteX6" fmla="*/ 457200 w 1347746"/>
              <a:gd name="connsiteY6" fmla="*/ 55659 h 600323"/>
              <a:gd name="connsiteX7" fmla="*/ 1176793 w 1347746"/>
              <a:gd name="connsiteY7" fmla="*/ 322028 h 600323"/>
              <a:gd name="connsiteX8" fmla="*/ 1224500 w 1347746"/>
              <a:gd name="connsiteY8" fmla="*/ 302149 h 600323"/>
              <a:gd name="connsiteX9" fmla="*/ 1347746 w 1347746"/>
              <a:gd name="connsiteY9" fmla="*/ 357808 h 600323"/>
              <a:gd name="connsiteX10" fmla="*/ 1347746 w 1347746"/>
              <a:gd name="connsiteY10" fmla="*/ 457200 h 600323"/>
              <a:gd name="connsiteX11" fmla="*/ 981986 w 1347746"/>
              <a:gd name="connsiteY11" fmla="*/ 592372 h 600323"/>
              <a:gd name="connsiteX12" fmla="*/ 930302 w 1347746"/>
              <a:gd name="connsiteY12" fmla="*/ 600323 h 600323"/>
              <a:gd name="connsiteX13" fmla="*/ 846813 w 1347746"/>
              <a:gd name="connsiteY13" fmla="*/ 568518 h 600323"/>
              <a:gd name="connsiteX14" fmla="*/ 842838 w 1347746"/>
              <a:gd name="connsiteY14" fmla="*/ 492981 h 600323"/>
              <a:gd name="connsiteX15" fmla="*/ 318052 w 1347746"/>
              <a:gd name="connsiteY15" fmla="*/ 318052 h 600323"/>
              <a:gd name="connsiteX16" fmla="*/ 123245 w 1347746"/>
              <a:gd name="connsiteY16" fmla="*/ 266368 h 600323"/>
              <a:gd name="connsiteX17" fmla="*/ 0 w 1347746"/>
              <a:gd name="connsiteY17" fmla="*/ 206734 h 600323"/>
              <a:gd name="connsiteX0" fmla="*/ 0 w 1347746"/>
              <a:gd name="connsiteY0" fmla="*/ 273036 h 666625"/>
              <a:gd name="connsiteX1" fmla="*/ 3975 w 1347746"/>
              <a:gd name="connsiteY1" fmla="*/ 189547 h 666625"/>
              <a:gd name="connsiteX2" fmla="*/ 47707 w 1347746"/>
              <a:gd name="connsiteY2" fmla="*/ 189547 h 666625"/>
              <a:gd name="connsiteX3" fmla="*/ 188181 w 1347746"/>
              <a:gd name="connsiteY3" fmla="*/ 78134 h 666625"/>
              <a:gd name="connsiteX4" fmla="*/ 386224 w 1347746"/>
              <a:gd name="connsiteY4" fmla="*/ 0 h 666625"/>
              <a:gd name="connsiteX5" fmla="*/ 489005 w 1347746"/>
              <a:gd name="connsiteY5" fmla="*/ 110034 h 666625"/>
              <a:gd name="connsiteX6" fmla="*/ 457200 w 1347746"/>
              <a:gd name="connsiteY6" fmla="*/ 121961 h 666625"/>
              <a:gd name="connsiteX7" fmla="*/ 1176793 w 1347746"/>
              <a:gd name="connsiteY7" fmla="*/ 388330 h 666625"/>
              <a:gd name="connsiteX8" fmla="*/ 1224500 w 1347746"/>
              <a:gd name="connsiteY8" fmla="*/ 368451 h 666625"/>
              <a:gd name="connsiteX9" fmla="*/ 1347746 w 1347746"/>
              <a:gd name="connsiteY9" fmla="*/ 424110 h 666625"/>
              <a:gd name="connsiteX10" fmla="*/ 1347746 w 1347746"/>
              <a:gd name="connsiteY10" fmla="*/ 523502 h 666625"/>
              <a:gd name="connsiteX11" fmla="*/ 981986 w 1347746"/>
              <a:gd name="connsiteY11" fmla="*/ 658674 h 666625"/>
              <a:gd name="connsiteX12" fmla="*/ 930302 w 1347746"/>
              <a:gd name="connsiteY12" fmla="*/ 666625 h 666625"/>
              <a:gd name="connsiteX13" fmla="*/ 846813 w 1347746"/>
              <a:gd name="connsiteY13" fmla="*/ 634820 h 666625"/>
              <a:gd name="connsiteX14" fmla="*/ 842838 w 1347746"/>
              <a:gd name="connsiteY14" fmla="*/ 559283 h 666625"/>
              <a:gd name="connsiteX15" fmla="*/ 318052 w 1347746"/>
              <a:gd name="connsiteY15" fmla="*/ 384354 h 666625"/>
              <a:gd name="connsiteX16" fmla="*/ 123245 w 1347746"/>
              <a:gd name="connsiteY16" fmla="*/ 332670 h 666625"/>
              <a:gd name="connsiteX17" fmla="*/ 0 w 1347746"/>
              <a:gd name="connsiteY17" fmla="*/ 273036 h 666625"/>
              <a:gd name="connsiteX0" fmla="*/ 0 w 1347746"/>
              <a:gd name="connsiteY0" fmla="*/ 273036 h 666625"/>
              <a:gd name="connsiteX1" fmla="*/ 3975 w 1347746"/>
              <a:gd name="connsiteY1" fmla="*/ 189547 h 666625"/>
              <a:gd name="connsiteX2" fmla="*/ 47707 w 1347746"/>
              <a:gd name="connsiteY2" fmla="*/ 189547 h 666625"/>
              <a:gd name="connsiteX3" fmla="*/ 188181 w 1347746"/>
              <a:gd name="connsiteY3" fmla="*/ 78134 h 666625"/>
              <a:gd name="connsiteX4" fmla="*/ 386224 w 1347746"/>
              <a:gd name="connsiteY4" fmla="*/ 0 h 666625"/>
              <a:gd name="connsiteX5" fmla="*/ 489005 w 1347746"/>
              <a:gd name="connsiteY5" fmla="*/ 110034 h 666625"/>
              <a:gd name="connsiteX6" fmla="*/ 457200 w 1347746"/>
              <a:gd name="connsiteY6" fmla="*/ 121961 h 666625"/>
              <a:gd name="connsiteX7" fmla="*/ 1176793 w 1347746"/>
              <a:gd name="connsiteY7" fmla="*/ 388330 h 666625"/>
              <a:gd name="connsiteX8" fmla="*/ 1224500 w 1347746"/>
              <a:gd name="connsiteY8" fmla="*/ 368451 h 666625"/>
              <a:gd name="connsiteX9" fmla="*/ 1347746 w 1347746"/>
              <a:gd name="connsiteY9" fmla="*/ 424110 h 666625"/>
              <a:gd name="connsiteX10" fmla="*/ 1347746 w 1347746"/>
              <a:gd name="connsiteY10" fmla="*/ 523502 h 666625"/>
              <a:gd name="connsiteX11" fmla="*/ 981986 w 1347746"/>
              <a:gd name="connsiteY11" fmla="*/ 658674 h 666625"/>
              <a:gd name="connsiteX12" fmla="*/ 930302 w 1347746"/>
              <a:gd name="connsiteY12" fmla="*/ 666625 h 666625"/>
              <a:gd name="connsiteX13" fmla="*/ 846813 w 1347746"/>
              <a:gd name="connsiteY13" fmla="*/ 634820 h 666625"/>
              <a:gd name="connsiteX14" fmla="*/ 842838 w 1347746"/>
              <a:gd name="connsiteY14" fmla="*/ 559283 h 666625"/>
              <a:gd name="connsiteX15" fmla="*/ 318052 w 1347746"/>
              <a:gd name="connsiteY15" fmla="*/ 384354 h 666625"/>
              <a:gd name="connsiteX16" fmla="*/ 114155 w 1347746"/>
              <a:gd name="connsiteY16" fmla="*/ 304860 h 666625"/>
              <a:gd name="connsiteX17" fmla="*/ 0 w 1347746"/>
              <a:gd name="connsiteY17" fmla="*/ 273036 h 666625"/>
              <a:gd name="connsiteX0" fmla="*/ 0 w 1347746"/>
              <a:gd name="connsiteY0" fmla="*/ 273036 h 666625"/>
              <a:gd name="connsiteX1" fmla="*/ 3975 w 1347746"/>
              <a:gd name="connsiteY1" fmla="*/ 189547 h 666625"/>
              <a:gd name="connsiteX2" fmla="*/ 47707 w 1347746"/>
              <a:gd name="connsiteY2" fmla="*/ 189547 h 666625"/>
              <a:gd name="connsiteX3" fmla="*/ 188181 w 1347746"/>
              <a:gd name="connsiteY3" fmla="*/ 78134 h 666625"/>
              <a:gd name="connsiteX4" fmla="*/ 386224 w 1347746"/>
              <a:gd name="connsiteY4" fmla="*/ 0 h 666625"/>
              <a:gd name="connsiteX5" fmla="*/ 489005 w 1347746"/>
              <a:gd name="connsiteY5" fmla="*/ 110034 h 666625"/>
              <a:gd name="connsiteX6" fmla="*/ 457200 w 1347746"/>
              <a:gd name="connsiteY6" fmla="*/ 121961 h 666625"/>
              <a:gd name="connsiteX7" fmla="*/ 1176793 w 1347746"/>
              <a:gd name="connsiteY7" fmla="*/ 388330 h 666625"/>
              <a:gd name="connsiteX8" fmla="*/ 1224500 w 1347746"/>
              <a:gd name="connsiteY8" fmla="*/ 368451 h 666625"/>
              <a:gd name="connsiteX9" fmla="*/ 1347746 w 1347746"/>
              <a:gd name="connsiteY9" fmla="*/ 424110 h 666625"/>
              <a:gd name="connsiteX10" fmla="*/ 1347746 w 1347746"/>
              <a:gd name="connsiteY10" fmla="*/ 523502 h 666625"/>
              <a:gd name="connsiteX11" fmla="*/ 981986 w 1347746"/>
              <a:gd name="connsiteY11" fmla="*/ 658674 h 666625"/>
              <a:gd name="connsiteX12" fmla="*/ 930302 w 1347746"/>
              <a:gd name="connsiteY12" fmla="*/ 666625 h 666625"/>
              <a:gd name="connsiteX13" fmla="*/ 846813 w 1347746"/>
              <a:gd name="connsiteY13" fmla="*/ 634820 h 666625"/>
              <a:gd name="connsiteX14" fmla="*/ 842838 w 1347746"/>
              <a:gd name="connsiteY14" fmla="*/ 559283 h 666625"/>
              <a:gd name="connsiteX15" fmla="*/ 475770 w 1347746"/>
              <a:gd name="connsiteY15" fmla="*/ 475095 h 666625"/>
              <a:gd name="connsiteX16" fmla="*/ 114155 w 1347746"/>
              <a:gd name="connsiteY16" fmla="*/ 304860 h 666625"/>
              <a:gd name="connsiteX17" fmla="*/ 0 w 1347746"/>
              <a:gd name="connsiteY17" fmla="*/ 273036 h 666625"/>
              <a:gd name="connsiteX0" fmla="*/ 0 w 1347746"/>
              <a:gd name="connsiteY0" fmla="*/ 273036 h 666625"/>
              <a:gd name="connsiteX1" fmla="*/ 3975 w 1347746"/>
              <a:gd name="connsiteY1" fmla="*/ 189547 h 666625"/>
              <a:gd name="connsiteX2" fmla="*/ 47707 w 1347746"/>
              <a:gd name="connsiteY2" fmla="*/ 189547 h 666625"/>
              <a:gd name="connsiteX3" fmla="*/ 188181 w 1347746"/>
              <a:gd name="connsiteY3" fmla="*/ 78134 h 666625"/>
              <a:gd name="connsiteX4" fmla="*/ 386224 w 1347746"/>
              <a:gd name="connsiteY4" fmla="*/ 0 h 666625"/>
              <a:gd name="connsiteX5" fmla="*/ 489005 w 1347746"/>
              <a:gd name="connsiteY5" fmla="*/ 110034 h 666625"/>
              <a:gd name="connsiteX6" fmla="*/ 457200 w 1347746"/>
              <a:gd name="connsiteY6" fmla="*/ 121961 h 666625"/>
              <a:gd name="connsiteX7" fmla="*/ 1176793 w 1347746"/>
              <a:gd name="connsiteY7" fmla="*/ 388330 h 666625"/>
              <a:gd name="connsiteX8" fmla="*/ 1224500 w 1347746"/>
              <a:gd name="connsiteY8" fmla="*/ 368451 h 666625"/>
              <a:gd name="connsiteX9" fmla="*/ 1347746 w 1347746"/>
              <a:gd name="connsiteY9" fmla="*/ 424110 h 666625"/>
              <a:gd name="connsiteX10" fmla="*/ 1347746 w 1347746"/>
              <a:gd name="connsiteY10" fmla="*/ 523502 h 666625"/>
              <a:gd name="connsiteX11" fmla="*/ 981986 w 1347746"/>
              <a:gd name="connsiteY11" fmla="*/ 658674 h 666625"/>
              <a:gd name="connsiteX12" fmla="*/ 930302 w 1347746"/>
              <a:gd name="connsiteY12" fmla="*/ 666625 h 666625"/>
              <a:gd name="connsiteX13" fmla="*/ 846813 w 1347746"/>
              <a:gd name="connsiteY13" fmla="*/ 634820 h 666625"/>
              <a:gd name="connsiteX14" fmla="*/ 848328 w 1347746"/>
              <a:gd name="connsiteY14" fmla="*/ 662210 h 666625"/>
              <a:gd name="connsiteX15" fmla="*/ 475770 w 1347746"/>
              <a:gd name="connsiteY15" fmla="*/ 475095 h 666625"/>
              <a:gd name="connsiteX16" fmla="*/ 114155 w 1347746"/>
              <a:gd name="connsiteY16" fmla="*/ 304860 h 666625"/>
              <a:gd name="connsiteX17" fmla="*/ 0 w 1347746"/>
              <a:gd name="connsiteY17" fmla="*/ 273036 h 666625"/>
              <a:gd name="connsiteX0" fmla="*/ 0 w 1347746"/>
              <a:gd name="connsiteY0" fmla="*/ 273036 h 719284"/>
              <a:gd name="connsiteX1" fmla="*/ 3975 w 1347746"/>
              <a:gd name="connsiteY1" fmla="*/ 189547 h 719284"/>
              <a:gd name="connsiteX2" fmla="*/ 47707 w 1347746"/>
              <a:gd name="connsiteY2" fmla="*/ 189547 h 719284"/>
              <a:gd name="connsiteX3" fmla="*/ 188181 w 1347746"/>
              <a:gd name="connsiteY3" fmla="*/ 78134 h 719284"/>
              <a:gd name="connsiteX4" fmla="*/ 386224 w 1347746"/>
              <a:gd name="connsiteY4" fmla="*/ 0 h 719284"/>
              <a:gd name="connsiteX5" fmla="*/ 489005 w 1347746"/>
              <a:gd name="connsiteY5" fmla="*/ 110034 h 719284"/>
              <a:gd name="connsiteX6" fmla="*/ 457200 w 1347746"/>
              <a:gd name="connsiteY6" fmla="*/ 121961 h 719284"/>
              <a:gd name="connsiteX7" fmla="*/ 1176793 w 1347746"/>
              <a:gd name="connsiteY7" fmla="*/ 388330 h 719284"/>
              <a:gd name="connsiteX8" fmla="*/ 1224500 w 1347746"/>
              <a:gd name="connsiteY8" fmla="*/ 368451 h 719284"/>
              <a:gd name="connsiteX9" fmla="*/ 1347746 w 1347746"/>
              <a:gd name="connsiteY9" fmla="*/ 424110 h 719284"/>
              <a:gd name="connsiteX10" fmla="*/ 1347746 w 1347746"/>
              <a:gd name="connsiteY10" fmla="*/ 523502 h 719284"/>
              <a:gd name="connsiteX11" fmla="*/ 981986 w 1347746"/>
              <a:gd name="connsiteY11" fmla="*/ 658674 h 719284"/>
              <a:gd name="connsiteX12" fmla="*/ 805834 w 1347746"/>
              <a:gd name="connsiteY12" fmla="*/ 719284 h 719284"/>
              <a:gd name="connsiteX13" fmla="*/ 846813 w 1347746"/>
              <a:gd name="connsiteY13" fmla="*/ 634820 h 719284"/>
              <a:gd name="connsiteX14" fmla="*/ 848328 w 1347746"/>
              <a:gd name="connsiteY14" fmla="*/ 662210 h 719284"/>
              <a:gd name="connsiteX15" fmla="*/ 475770 w 1347746"/>
              <a:gd name="connsiteY15" fmla="*/ 475095 h 719284"/>
              <a:gd name="connsiteX16" fmla="*/ 114155 w 1347746"/>
              <a:gd name="connsiteY16" fmla="*/ 304860 h 719284"/>
              <a:gd name="connsiteX17" fmla="*/ 0 w 1347746"/>
              <a:gd name="connsiteY17" fmla="*/ 273036 h 719284"/>
              <a:gd name="connsiteX0" fmla="*/ 0 w 1347746"/>
              <a:gd name="connsiteY0" fmla="*/ 273036 h 724855"/>
              <a:gd name="connsiteX1" fmla="*/ 3975 w 1347746"/>
              <a:gd name="connsiteY1" fmla="*/ 189547 h 724855"/>
              <a:gd name="connsiteX2" fmla="*/ 47707 w 1347746"/>
              <a:gd name="connsiteY2" fmla="*/ 189547 h 724855"/>
              <a:gd name="connsiteX3" fmla="*/ 188181 w 1347746"/>
              <a:gd name="connsiteY3" fmla="*/ 78134 h 724855"/>
              <a:gd name="connsiteX4" fmla="*/ 386224 w 1347746"/>
              <a:gd name="connsiteY4" fmla="*/ 0 h 724855"/>
              <a:gd name="connsiteX5" fmla="*/ 489005 w 1347746"/>
              <a:gd name="connsiteY5" fmla="*/ 110034 h 724855"/>
              <a:gd name="connsiteX6" fmla="*/ 457200 w 1347746"/>
              <a:gd name="connsiteY6" fmla="*/ 121961 h 724855"/>
              <a:gd name="connsiteX7" fmla="*/ 1176793 w 1347746"/>
              <a:gd name="connsiteY7" fmla="*/ 388330 h 724855"/>
              <a:gd name="connsiteX8" fmla="*/ 1224500 w 1347746"/>
              <a:gd name="connsiteY8" fmla="*/ 368451 h 724855"/>
              <a:gd name="connsiteX9" fmla="*/ 1347746 w 1347746"/>
              <a:gd name="connsiteY9" fmla="*/ 424110 h 724855"/>
              <a:gd name="connsiteX10" fmla="*/ 1347746 w 1347746"/>
              <a:gd name="connsiteY10" fmla="*/ 523502 h 724855"/>
              <a:gd name="connsiteX11" fmla="*/ 981986 w 1347746"/>
              <a:gd name="connsiteY11" fmla="*/ 658674 h 724855"/>
              <a:gd name="connsiteX12" fmla="*/ 805834 w 1347746"/>
              <a:gd name="connsiteY12" fmla="*/ 719284 h 724855"/>
              <a:gd name="connsiteX13" fmla="*/ 846813 w 1347746"/>
              <a:gd name="connsiteY13" fmla="*/ 634820 h 724855"/>
              <a:gd name="connsiteX14" fmla="*/ 848328 w 1347746"/>
              <a:gd name="connsiteY14" fmla="*/ 662210 h 724855"/>
              <a:gd name="connsiteX15" fmla="*/ 475770 w 1347746"/>
              <a:gd name="connsiteY15" fmla="*/ 475095 h 724855"/>
              <a:gd name="connsiteX16" fmla="*/ 114155 w 1347746"/>
              <a:gd name="connsiteY16" fmla="*/ 304860 h 724855"/>
              <a:gd name="connsiteX17" fmla="*/ 0 w 1347746"/>
              <a:gd name="connsiteY17" fmla="*/ 273036 h 724855"/>
              <a:gd name="connsiteX0" fmla="*/ 0 w 1347746"/>
              <a:gd name="connsiteY0" fmla="*/ 273036 h 725496"/>
              <a:gd name="connsiteX1" fmla="*/ 3975 w 1347746"/>
              <a:gd name="connsiteY1" fmla="*/ 189547 h 725496"/>
              <a:gd name="connsiteX2" fmla="*/ 47707 w 1347746"/>
              <a:gd name="connsiteY2" fmla="*/ 189547 h 725496"/>
              <a:gd name="connsiteX3" fmla="*/ 188181 w 1347746"/>
              <a:gd name="connsiteY3" fmla="*/ 78134 h 725496"/>
              <a:gd name="connsiteX4" fmla="*/ 386224 w 1347746"/>
              <a:gd name="connsiteY4" fmla="*/ 0 h 725496"/>
              <a:gd name="connsiteX5" fmla="*/ 489005 w 1347746"/>
              <a:gd name="connsiteY5" fmla="*/ 110034 h 725496"/>
              <a:gd name="connsiteX6" fmla="*/ 457200 w 1347746"/>
              <a:gd name="connsiteY6" fmla="*/ 121961 h 725496"/>
              <a:gd name="connsiteX7" fmla="*/ 1176793 w 1347746"/>
              <a:gd name="connsiteY7" fmla="*/ 388330 h 725496"/>
              <a:gd name="connsiteX8" fmla="*/ 1224500 w 1347746"/>
              <a:gd name="connsiteY8" fmla="*/ 368451 h 725496"/>
              <a:gd name="connsiteX9" fmla="*/ 1347746 w 1347746"/>
              <a:gd name="connsiteY9" fmla="*/ 424110 h 725496"/>
              <a:gd name="connsiteX10" fmla="*/ 1347746 w 1347746"/>
              <a:gd name="connsiteY10" fmla="*/ 523502 h 725496"/>
              <a:gd name="connsiteX11" fmla="*/ 1183758 w 1347746"/>
              <a:gd name="connsiteY11" fmla="*/ 667465 h 725496"/>
              <a:gd name="connsiteX12" fmla="*/ 805834 w 1347746"/>
              <a:gd name="connsiteY12" fmla="*/ 719284 h 725496"/>
              <a:gd name="connsiteX13" fmla="*/ 846813 w 1347746"/>
              <a:gd name="connsiteY13" fmla="*/ 634820 h 725496"/>
              <a:gd name="connsiteX14" fmla="*/ 848328 w 1347746"/>
              <a:gd name="connsiteY14" fmla="*/ 662210 h 725496"/>
              <a:gd name="connsiteX15" fmla="*/ 475770 w 1347746"/>
              <a:gd name="connsiteY15" fmla="*/ 475095 h 725496"/>
              <a:gd name="connsiteX16" fmla="*/ 114155 w 1347746"/>
              <a:gd name="connsiteY16" fmla="*/ 304860 h 725496"/>
              <a:gd name="connsiteX17" fmla="*/ 0 w 1347746"/>
              <a:gd name="connsiteY17" fmla="*/ 273036 h 725496"/>
              <a:gd name="connsiteX0" fmla="*/ 0 w 1714520"/>
              <a:gd name="connsiteY0" fmla="*/ 273036 h 725496"/>
              <a:gd name="connsiteX1" fmla="*/ 3975 w 1714520"/>
              <a:gd name="connsiteY1" fmla="*/ 189547 h 725496"/>
              <a:gd name="connsiteX2" fmla="*/ 47707 w 1714520"/>
              <a:gd name="connsiteY2" fmla="*/ 189547 h 725496"/>
              <a:gd name="connsiteX3" fmla="*/ 188181 w 1714520"/>
              <a:gd name="connsiteY3" fmla="*/ 78134 h 725496"/>
              <a:gd name="connsiteX4" fmla="*/ 386224 w 1714520"/>
              <a:gd name="connsiteY4" fmla="*/ 0 h 725496"/>
              <a:gd name="connsiteX5" fmla="*/ 489005 w 1714520"/>
              <a:gd name="connsiteY5" fmla="*/ 110034 h 725496"/>
              <a:gd name="connsiteX6" fmla="*/ 457200 w 1714520"/>
              <a:gd name="connsiteY6" fmla="*/ 121961 h 725496"/>
              <a:gd name="connsiteX7" fmla="*/ 1176793 w 1714520"/>
              <a:gd name="connsiteY7" fmla="*/ 388330 h 725496"/>
              <a:gd name="connsiteX8" fmla="*/ 1224500 w 1714520"/>
              <a:gd name="connsiteY8" fmla="*/ 368451 h 725496"/>
              <a:gd name="connsiteX9" fmla="*/ 1347746 w 1714520"/>
              <a:gd name="connsiteY9" fmla="*/ 424110 h 725496"/>
              <a:gd name="connsiteX10" fmla="*/ 1714520 w 1714520"/>
              <a:gd name="connsiteY10" fmla="*/ 431370 h 725496"/>
              <a:gd name="connsiteX11" fmla="*/ 1183758 w 1714520"/>
              <a:gd name="connsiteY11" fmla="*/ 667465 h 725496"/>
              <a:gd name="connsiteX12" fmla="*/ 805834 w 1714520"/>
              <a:gd name="connsiteY12" fmla="*/ 719284 h 725496"/>
              <a:gd name="connsiteX13" fmla="*/ 846813 w 1714520"/>
              <a:gd name="connsiteY13" fmla="*/ 634820 h 725496"/>
              <a:gd name="connsiteX14" fmla="*/ 848328 w 1714520"/>
              <a:gd name="connsiteY14" fmla="*/ 662210 h 725496"/>
              <a:gd name="connsiteX15" fmla="*/ 475770 w 1714520"/>
              <a:gd name="connsiteY15" fmla="*/ 475095 h 725496"/>
              <a:gd name="connsiteX16" fmla="*/ 114155 w 1714520"/>
              <a:gd name="connsiteY16" fmla="*/ 304860 h 725496"/>
              <a:gd name="connsiteX17" fmla="*/ 0 w 1714520"/>
              <a:gd name="connsiteY17" fmla="*/ 273036 h 725496"/>
              <a:gd name="connsiteX0" fmla="*/ 0 w 1714520"/>
              <a:gd name="connsiteY0" fmla="*/ 273036 h 725496"/>
              <a:gd name="connsiteX1" fmla="*/ 3975 w 1714520"/>
              <a:gd name="connsiteY1" fmla="*/ 189547 h 725496"/>
              <a:gd name="connsiteX2" fmla="*/ 47707 w 1714520"/>
              <a:gd name="connsiteY2" fmla="*/ 189547 h 725496"/>
              <a:gd name="connsiteX3" fmla="*/ 188181 w 1714520"/>
              <a:gd name="connsiteY3" fmla="*/ 78134 h 725496"/>
              <a:gd name="connsiteX4" fmla="*/ 386224 w 1714520"/>
              <a:gd name="connsiteY4" fmla="*/ 0 h 725496"/>
              <a:gd name="connsiteX5" fmla="*/ 489005 w 1714520"/>
              <a:gd name="connsiteY5" fmla="*/ 110034 h 725496"/>
              <a:gd name="connsiteX6" fmla="*/ 457200 w 1714520"/>
              <a:gd name="connsiteY6" fmla="*/ 121961 h 725496"/>
              <a:gd name="connsiteX7" fmla="*/ 1176793 w 1714520"/>
              <a:gd name="connsiteY7" fmla="*/ 388330 h 725496"/>
              <a:gd name="connsiteX8" fmla="*/ 1224500 w 1714520"/>
              <a:gd name="connsiteY8" fmla="*/ 368451 h 725496"/>
              <a:gd name="connsiteX9" fmla="*/ 1461651 w 1714520"/>
              <a:gd name="connsiteY9" fmla="*/ 369697 h 725496"/>
              <a:gd name="connsiteX10" fmla="*/ 1714520 w 1714520"/>
              <a:gd name="connsiteY10" fmla="*/ 431370 h 725496"/>
              <a:gd name="connsiteX11" fmla="*/ 1183758 w 1714520"/>
              <a:gd name="connsiteY11" fmla="*/ 667465 h 725496"/>
              <a:gd name="connsiteX12" fmla="*/ 805834 w 1714520"/>
              <a:gd name="connsiteY12" fmla="*/ 719284 h 725496"/>
              <a:gd name="connsiteX13" fmla="*/ 846813 w 1714520"/>
              <a:gd name="connsiteY13" fmla="*/ 634820 h 725496"/>
              <a:gd name="connsiteX14" fmla="*/ 848328 w 1714520"/>
              <a:gd name="connsiteY14" fmla="*/ 662210 h 725496"/>
              <a:gd name="connsiteX15" fmla="*/ 475770 w 1714520"/>
              <a:gd name="connsiteY15" fmla="*/ 475095 h 725496"/>
              <a:gd name="connsiteX16" fmla="*/ 114155 w 1714520"/>
              <a:gd name="connsiteY16" fmla="*/ 304860 h 725496"/>
              <a:gd name="connsiteX17" fmla="*/ 0 w 1714520"/>
              <a:gd name="connsiteY17" fmla="*/ 273036 h 725496"/>
              <a:gd name="connsiteX0" fmla="*/ 0 w 1714520"/>
              <a:gd name="connsiteY0" fmla="*/ 273036 h 725496"/>
              <a:gd name="connsiteX1" fmla="*/ 3975 w 1714520"/>
              <a:gd name="connsiteY1" fmla="*/ 189547 h 725496"/>
              <a:gd name="connsiteX2" fmla="*/ 47707 w 1714520"/>
              <a:gd name="connsiteY2" fmla="*/ 189547 h 725496"/>
              <a:gd name="connsiteX3" fmla="*/ 188181 w 1714520"/>
              <a:gd name="connsiteY3" fmla="*/ 78134 h 725496"/>
              <a:gd name="connsiteX4" fmla="*/ 386224 w 1714520"/>
              <a:gd name="connsiteY4" fmla="*/ 0 h 725496"/>
              <a:gd name="connsiteX5" fmla="*/ 489005 w 1714520"/>
              <a:gd name="connsiteY5" fmla="*/ 110034 h 725496"/>
              <a:gd name="connsiteX6" fmla="*/ 457200 w 1714520"/>
              <a:gd name="connsiteY6" fmla="*/ 121961 h 725496"/>
              <a:gd name="connsiteX7" fmla="*/ 1176793 w 1714520"/>
              <a:gd name="connsiteY7" fmla="*/ 388330 h 725496"/>
              <a:gd name="connsiteX8" fmla="*/ 1224500 w 1714520"/>
              <a:gd name="connsiteY8" fmla="*/ 368451 h 725496"/>
              <a:gd name="connsiteX9" fmla="*/ 1461651 w 1714520"/>
              <a:gd name="connsiteY9" fmla="*/ 369697 h 725496"/>
              <a:gd name="connsiteX10" fmla="*/ 1714520 w 1714520"/>
              <a:gd name="connsiteY10" fmla="*/ 431370 h 725496"/>
              <a:gd name="connsiteX11" fmla="*/ 1183758 w 1714520"/>
              <a:gd name="connsiteY11" fmla="*/ 667465 h 725496"/>
              <a:gd name="connsiteX12" fmla="*/ 805834 w 1714520"/>
              <a:gd name="connsiteY12" fmla="*/ 719284 h 725496"/>
              <a:gd name="connsiteX13" fmla="*/ 846813 w 1714520"/>
              <a:gd name="connsiteY13" fmla="*/ 634820 h 725496"/>
              <a:gd name="connsiteX14" fmla="*/ 848328 w 1714520"/>
              <a:gd name="connsiteY14" fmla="*/ 662210 h 725496"/>
              <a:gd name="connsiteX15" fmla="*/ 475770 w 1714520"/>
              <a:gd name="connsiteY15" fmla="*/ 475095 h 725496"/>
              <a:gd name="connsiteX16" fmla="*/ 114155 w 1714520"/>
              <a:gd name="connsiteY16" fmla="*/ 304860 h 725496"/>
              <a:gd name="connsiteX17" fmla="*/ 0 w 1714520"/>
              <a:gd name="connsiteY17" fmla="*/ 273036 h 725496"/>
              <a:gd name="connsiteX0" fmla="*/ 0 w 1714520"/>
              <a:gd name="connsiteY0" fmla="*/ 273036 h 725496"/>
              <a:gd name="connsiteX1" fmla="*/ 3975 w 1714520"/>
              <a:gd name="connsiteY1" fmla="*/ 189547 h 725496"/>
              <a:gd name="connsiteX2" fmla="*/ 47707 w 1714520"/>
              <a:gd name="connsiteY2" fmla="*/ 189547 h 725496"/>
              <a:gd name="connsiteX3" fmla="*/ 188181 w 1714520"/>
              <a:gd name="connsiteY3" fmla="*/ 78134 h 725496"/>
              <a:gd name="connsiteX4" fmla="*/ 386224 w 1714520"/>
              <a:gd name="connsiteY4" fmla="*/ 0 h 725496"/>
              <a:gd name="connsiteX5" fmla="*/ 489005 w 1714520"/>
              <a:gd name="connsiteY5" fmla="*/ 110034 h 725496"/>
              <a:gd name="connsiteX6" fmla="*/ 457200 w 1714520"/>
              <a:gd name="connsiteY6" fmla="*/ 121961 h 725496"/>
              <a:gd name="connsiteX7" fmla="*/ 1304700 w 1714520"/>
              <a:gd name="connsiteY7" fmla="*/ 343415 h 725496"/>
              <a:gd name="connsiteX8" fmla="*/ 1224500 w 1714520"/>
              <a:gd name="connsiteY8" fmla="*/ 368451 h 725496"/>
              <a:gd name="connsiteX9" fmla="*/ 1461651 w 1714520"/>
              <a:gd name="connsiteY9" fmla="*/ 369697 h 725496"/>
              <a:gd name="connsiteX10" fmla="*/ 1714520 w 1714520"/>
              <a:gd name="connsiteY10" fmla="*/ 431370 h 725496"/>
              <a:gd name="connsiteX11" fmla="*/ 1183758 w 1714520"/>
              <a:gd name="connsiteY11" fmla="*/ 667465 h 725496"/>
              <a:gd name="connsiteX12" fmla="*/ 805834 w 1714520"/>
              <a:gd name="connsiteY12" fmla="*/ 719284 h 725496"/>
              <a:gd name="connsiteX13" fmla="*/ 846813 w 1714520"/>
              <a:gd name="connsiteY13" fmla="*/ 634820 h 725496"/>
              <a:gd name="connsiteX14" fmla="*/ 848328 w 1714520"/>
              <a:gd name="connsiteY14" fmla="*/ 662210 h 725496"/>
              <a:gd name="connsiteX15" fmla="*/ 475770 w 1714520"/>
              <a:gd name="connsiteY15" fmla="*/ 475095 h 725496"/>
              <a:gd name="connsiteX16" fmla="*/ 114155 w 1714520"/>
              <a:gd name="connsiteY16" fmla="*/ 304860 h 725496"/>
              <a:gd name="connsiteX17" fmla="*/ 0 w 1714520"/>
              <a:gd name="connsiteY17" fmla="*/ 273036 h 725496"/>
              <a:gd name="connsiteX0" fmla="*/ 0 w 1714520"/>
              <a:gd name="connsiteY0" fmla="*/ 273036 h 725496"/>
              <a:gd name="connsiteX1" fmla="*/ 3975 w 1714520"/>
              <a:gd name="connsiteY1" fmla="*/ 189547 h 725496"/>
              <a:gd name="connsiteX2" fmla="*/ 47707 w 1714520"/>
              <a:gd name="connsiteY2" fmla="*/ 189547 h 725496"/>
              <a:gd name="connsiteX3" fmla="*/ 188181 w 1714520"/>
              <a:gd name="connsiteY3" fmla="*/ 78134 h 725496"/>
              <a:gd name="connsiteX4" fmla="*/ 386224 w 1714520"/>
              <a:gd name="connsiteY4" fmla="*/ 0 h 725496"/>
              <a:gd name="connsiteX5" fmla="*/ 489005 w 1714520"/>
              <a:gd name="connsiteY5" fmla="*/ 110034 h 725496"/>
              <a:gd name="connsiteX6" fmla="*/ 569385 w 1714520"/>
              <a:gd name="connsiteY6" fmla="*/ 115082 h 725496"/>
              <a:gd name="connsiteX7" fmla="*/ 1304700 w 1714520"/>
              <a:gd name="connsiteY7" fmla="*/ 343415 h 725496"/>
              <a:gd name="connsiteX8" fmla="*/ 1224500 w 1714520"/>
              <a:gd name="connsiteY8" fmla="*/ 368451 h 725496"/>
              <a:gd name="connsiteX9" fmla="*/ 1461651 w 1714520"/>
              <a:gd name="connsiteY9" fmla="*/ 369697 h 725496"/>
              <a:gd name="connsiteX10" fmla="*/ 1714520 w 1714520"/>
              <a:gd name="connsiteY10" fmla="*/ 431370 h 725496"/>
              <a:gd name="connsiteX11" fmla="*/ 1183758 w 1714520"/>
              <a:gd name="connsiteY11" fmla="*/ 667465 h 725496"/>
              <a:gd name="connsiteX12" fmla="*/ 805834 w 1714520"/>
              <a:gd name="connsiteY12" fmla="*/ 719284 h 725496"/>
              <a:gd name="connsiteX13" fmla="*/ 846813 w 1714520"/>
              <a:gd name="connsiteY13" fmla="*/ 634820 h 725496"/>
              <a:gd name="connsiteX14" fmla="*/ 848328 w 1714520"/>
              <a:gd name="connsiteY14" fmla="*/ 662210 h 725496"/>
              <a:gd name="connsiteX15" fmla="*/ 475770 w 1714520"/>
              <a:gd name="connsiteY15" fmla="*/ 475095 h 725496"/>
              <a:gd name="connsiteX16" fmla="*/ 114155 w 1714520"/>
              <a:gd name="connsiteY16" fmla="*/ 304860 h 725496"/>
              <a:gd name="connsiteX17" fmla="*/ 0 w 1714520"/>
              <a:gd name="connsiteY17" fmla="*/ 273036 h 725496"/>
              <a:gd name="connsiteX0" fmla="*/ 0 w 1714520"/>
              <a:gd name="connsiteY0" fmla="*/ 273036 h 725496"/>
              <a:gd name="connsiteX1" fmla="*/ 3975 w 1714520"/>
              <a:gd name="connsiteY1" fmla="*/ 189547 h 725496"/>
              <a:gd name="connsiteX2" fmla="*/ 47707 w 1714520"/>
              <a:gd name="connsiteY2" fmla="*/ 189547 h 725496"/>
              <a:gd name="connsiteX3" fmla="*/ 188181 w 1714520"/>
              <a:gd name="connsiteY3" fmla="*/ 78134 h 725496"/>
              <a:gd name="connsiteX4" fmla="*/ 386224 w 1714520"/>
              <a:gd name="connsiteY4" fmla="*/ 0 h 725496"/>
              <a:gd name="connsiteX5" fmla="*/ 489005 w 1714520"/>
              <a:gd name="connsiteY5" fmla="*/ 110034 h 725496"/>
              <a:gd name="connsiteX6" fmla="*/ 569385 w 1714520"/>
              <a:gd name="connsiteY6" fmla="*/ 115082 h 725496"/>
              <a:gd name="connsiteX7" fmla="*/ 1304700 w 1714520"/>
              <a:gd name="connsiteY7" fmla="*/ 343415 h 725496"/>
              <a:gd name="connsiteX8" fmla="*/ 1326535 w 1714520"/>
              <a:gd name="connsiteY8" fmla="*/ 358292 h 725496"/>
              <a:gd name="connsiteX9" fmla="*/ 1461651 w 1714520"/>
              <a:gd name="connsiteY9" fmla="*/ 369697 h 725496"/>
              <a:gd name="connsiteX10" fmla="*/ 1714520 w 1714520"/>
              <a:gd name="connsiteY10" fmla="*/ 431370 h 725496"/>
              <a:gd name="connsiteX11" fmla="*/ 1183758 w 1714520"/>
              <a:gd name="connsiteY11" fmla="*/ 667465 h 725496"/>
              <a:gd name="connsiteX12" fmla="*/ 805834 w 1714520"/>
              <a:gd name="connsiteY12" fmla="*/ 719284 h 725496"/>
              <a:gd name="connsiteX13" fmla="*/ 846813 w 1714520"/>
              <a:gd name="connsiteY13" fmla="*/ 634820 h 725496"/>
              <a:gd name="connsiteX14" fmla="*/ 848328 w 1714520"/>
              <a:gd name="connsiteY14" fmla="*/ 662210 h 725496"/>
              <a:gd name="connsiteX15" fmla="*/ 475770 w 1714520"/>
              <a:gd name="connsiteY15" fmla="*/ 475095 h 725496"/>
              <a:gd name="connsiteX16" fmla="*/ 114155 w 1714520"/>
              <a:gd name="connsiteY16" fmla="*/ 304860 h 725496"/>
              <a:gd name="connsiteX17" fmla="*/ 0 w 1714520"/>
              <a:gd name="connsiteY17" fmla="*/ 273036 h 7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14520" h="725496">
                <a:moveTo>
                  <a:pt x="0" y="273036"/>
                </a:moveTo>
                <a:lnTo>
                  <a:pt x="3975" y="189547"/>
                </a:lnTo>
                <a:lnTo>
                  <a:pt x="47707" y="189547"/>
                </a:lnTo>
                <a:lnTo>
                  <a:pt x="188181" y="78134"/>
                </a:lnTo>
                <a:lnTo>
                  <a:pt x="386224" y="0"/>
                </a:lnTo>
                <a:lnTo>
                  <a:pt x="489005" y="110034"/>
                </a:lnTo>
                <a:lnTo>
                  <a:pt x="569385" y="115082"/>
                </a:lnTo>
                <a:lnTo>
                  <a:pt x="1304700" y="343415"/>
                </a:lnTo>
                <a:lnTo>
                  <a:pt x="1326535" y="358292"/>
                </a:lnTo>
                <a:cubicBezTo>
                  <a:pt x="1405585" y="358707"/>
                  <a:pt x="1376788" y="432076"/>
                  <a:pt x="1461651" y="369697"/>
                </a:cubicBezTo>
                <a:lnTo>
                  <a:pt x="1714520" y="431370"/>
                </a:lnTo>
                <a:lnTo>
                  <a:pt x="1183758" y="667465"/>
                </a:lnTo>
                <a:cubicBezTo>
                  <a:pt x="1125041" y="687668"/>
                  <a:pt x="1040039" y="744155"/>
                  <a:pt x="805834" y="719284"/>
                </a:cubicBezTo>
                <a:lnTo>
                  <a:pt x="846813" y="634820"/>
                </a:lnTo>
                <a:lnTo>
                  <a:pt x="848328" y="662210"/>
                </a:lnTo>
                <a:lnTo>
                  <a:pt x="475770" y="475095"/>
                </a:lnTo>
                <a:lnTo>
                  <a:pt x="114155" y="304860"/>
                </a:lnTo>
                <a:lnTo>
                  <a:pt x="0" y="273036"/>
                </a:lnTo>
                <a:close/>
              </a:path>
            </a:pathLst>
          </a:custGeom>
          <a:solidFill>
            <a:srgbClr val="00A389">
              <a:alpha val="30196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422041">
              <a:defRPr/>
            </a:pPr>
            <a:endParaRPr lang="en-US" sz="1662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46542E-F3DE-4770-A00A-35AFA2D90794}"/>
              </a:ext>
            </a:extLst>
          </p:cNvPr>
          <p:cNvSpPr txBox="1"/>
          <p:nvPr/>
        </p:nvSpPr>
        <p:spPr>
          <a:xfrm>
            <a:off x="6126841" y="3663813"/>
            <a:ext cx="211015" cy="284836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defTabSz="844083">
              <a:lnSpc>
                <a:spcPct val="110000"/>
              </a:lnSpc>
              <a:spcBef>
                <a:spcPts val="277"/>
              </a:spcBef>
              <a:spcAft>
                <a:spcPts val="554"/>
              </a:spcAft>
              <a:buClr>
                <a:srgbClr val="A6A8AC"/>
              </a:buClr>
              <a:buSzPct val="95000"/>
              <a:defRPr/>
            </a:pPr>
            <a:r>
              <a:rPr lang="es-MX" sz="1292" b="1" dirty="0">
                <a:solidFill>
                  <a:srgbClr val="006858">
                    <a:lumMod val="50000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B-1</a:t>
            </a:r>
            <a:endParaRPr lang="en-US" sz="1292" b="1" dirty="0">
              <a:solidFill>
                <a:srgbClr val="006858">
                  <a:lumMod val="50000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0DD84D6-1573-4CFF-9A25-61DC87ECBE47}"/>
              </a:ext>
            </a:extLst>
          </p:cNvPr>
          <p:cNvSpPr/>
          <p:nvPr/>
        </p:nvSpPr>
        <p:spPr>
          <a:xfrm>
            <a:off x="1186827" y="6185280"/>
            <a:ext cx="6204681" cy="198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92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Note: The properties at Prologis Park Grande are owned by Prologis and </a:t>
            </a:r>
            <a:r>
              <a:rPr lang="en-US" sz="692" kern="0" dirty="0">
                <a:solidFill>
                  <a:srgbClr val="A6A8AC">
                    <a:lumMod val="50000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no assurances can be given that FIBRA Prologis will acquire these properties </a:t>
            </a:r>
            <a:r>
              <a:rPr lang="en-US" sz="692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24" name="Freeform 20">
            <a:extLst>
              <a:ext uri="{FF2B5EF4-FFF2-40B4-BE49-F238E27FC236}">
                <a16:creationId xmlns:a16="http://schemas.microsoft.com/office/drawing/2014/main" id="{070B08C2-A546-4ECB-95ED-D998DC17C4D5}"/>
              </a:ext>
            </a:extLst>
          </p:cNvPr>
          <p:cNvSpPr/>
          <p:nvPr/>
        </p:nvSpPr>
        <p:spPr>
          <a:xfrm rot="5782669">
            <a:off x="4624801" y="1806213"/>
            <a:ext cx="1499023" cy="2605679"/>
          </a:xfrm>
          <a:custGeom>
            <a:avLst/>
            <a:gdLst>
              <a:gd name="connsiteX0" fmla="*/ 0 w 1347746"/>
              <a:gd name="connsiteY0" fmla="*/ 206734 h 600323"/>
              <a:gd name="connsiteX1" fmla="*/ 3975 w 1347746"/>
              <a:gd name="connsiteY1" fmla="*/ 123245 h 600323"/>
              <a:gd name="connsiteX2" fmla="*/ 47707 w 1347746"/>
              <a:gd name="connsiteY2" fmla="*/ 123245 h 600323"/>
              <a:gd name="connsiteX3" fmla="*/ 202758 w 1347746"/>
              <a:gd name="connsiteY3" fmla="*/ 39756 h 600323"/>
              <a:gd name="connsiteX4" fmla="*/ 401540 w 1347746"/>
              <a:gd name="connsiteY4" fmla="*/ 0 h 600323"/>
              <a:gd name="connsiteX5" fmla="*/ 489005 w 1347746"/>
              <a:gd name="connsiteY5" fmla="*/ 43732 h 600323"/>
              <a:gd name="connsiteX6" fmla="*/ 457200 w 1347746"/>
              <a:gd name="connsiteY6" fmla="*/ 55659 h 600323"/>
              <a:gd name="connsiteX7" fmla="*/ 1176793 w 1347746"/>
              <a:gd name="connsiteY7" fmla="*/ 322028 h 600323"/>
              <a:gd name="connsiteX8" fmla="*/ 1224500 w 1347746"/>
              <a:gd name="connsiteY8" fmla="*/ 302149 h 600323"/>
              <a:gd name="connsiteX9" fmla="*/ 1347746 w 1347746"/>
              <a:gd name="connsiteY9" fmla="*/ 357808 h 600323"/>
              <a:gd name="connsiteX10" fmla="*/ 1347746 w 1347746"/>
              <a:gd name="connsiteY10" fmla="*/ 457200 h 600323"/>
              <a:gd name="connsiteX11" fmla="*/ 981986 w 1347746"/>
              <a:gd name="connsiteY11" fmla="*/ 592372 h 600323"/>
              <a:gd name="connsiteX12" fmla="*/ 930302 w 1347746"/>
              <a:gd name="connsiteY12" fmla="*/ 600323 h 600323"/>
              <a:gd name="connsiteX13" fmla="*/ 846813 w 1347746"/>
              <a:gd name="connsiteY13" fmla="*/ 568518 h 600323"/>
              <a:gd name="connsiteX14" fmla="*/ 842838 w 1347746"/>
              <a:gd name="connsiteY14" fmla="*/ 492981 h 600323"/>
              <a:gd name="connsiteX15" fmla="*/ 318052 w 1347746"/>
              <a:gd name="connsiteY15" fmla="*/ 318052 h 600323"/>
              <a:gd name="connsiteX16" fmla="*/ 123245 w 1347746"/>
              <a:gd name="connsiteY16" fmla="*/ 266368 h 600323"/>
              <a:gd name="connsiteX17" fmla="*/ 0 w 1347746"/>
              <a:gd name="connsiteY17" fmla="*/ 206734 h 600323"/>
              <a:gd name="connsiteX0" fmla="*/ 0 w 1347746"/>
              <a:gd name="connsiteY0" fmla="*/ 206734 h 600323"/>
              <a:gd name="connsiteX1" fmla="*/ 3975 w 1347746"/>
              <a:gd name="connsiteY1" fmla="*/ 123245 h 600323"/>
              <a:gd name="connsiteX2" fmla="*/ 47707 w 1347746"/>
              <a:gd name="connsiteY2" fmla="*/ 123245 h 600323"/>
              <a:gd name="connsiteX3" fmla="*/ 188181 w 1347746"/>
              <a:gd name="connsiteY3" fmla="*/ 11832 h 600323"/>
              <a:gd name="connsiteX4" fmla="*/ 401540 w 1347746"/>
              <a:gd name="connsiteY4" fmla="*/ 0 h 600323"/>
              <a:gd name="connsiteX5" fmla="*/ 489005 w 1347746"/>
              <a:gd name="connsiteY5" fmla="*/ 43732 h 600323"/>
              <a:gd name="connsiteX6" fmla="*/ 457200 w 1347746"/>
              <a:gd name="connsiteY6" fmla="*/ 55659 h 600323"/>
              <a:gd name="connsiteX7" fmla="*/ 1176793 w 1347746"/>
              <a:gd name="connsiteY7" fmla="*/ 322028 h 600323"/>
              <a:gd name="connsiteX8" fmla="*/ 1224500 w 1347746"/>
              <a:gd name="connsiteY8" fmla="*/ 302149 h 600323"/>
              <a:gd name="connsiteX9" fmla="*/ 1347746 w 1347746"/>
              <a:gd name="connsiteY9" fmla="*/ 357808 h 600323"/>
              <a:gd name="connsiteX10" fmla="*/ 1347746 w 1347746"/>
              <a:gd name="connsiteY10" fmla="*/ 457200 h 600323"/>
              <a:gd name="connsiteX11" fmla="*/ 981986 w 1347746"/>
              <a:gd name="connsiteY11" fmla="*/ 592372 h 600323"/>
              <a:gd name="connsiteX12" fmla="*/ 930302 w 1347746"/>
              <a:gd name="connsiteY12" fmla="*/ 600323 h 600323"/>
              <a:gd name="connsiteX13" fmla="*/ 846813 w 1347746"/>
              <a:gd name="connsiteY13" fmla="*/ 568518 h 600323"/>
              <a:gd name="connsiteX14" fmla="*/ 842838 w 1347746"/>
              <a:gd name="connsiteY14" fmla="*/ 492981 h 600323"/>
              <a:gd name="connsiteX15" fmla="*/ 318052 w 1347746"/>
              <a:gd name="connsiteY15" fmla="*/ 318052 h 600323"/>
              <a:gd name="connsiteX16" fmla="*/ 123245 w 1347746"/>
              <a:gd name="connsiteY16" fmla="*/ 266368 h 600323"/>
              <a:gd name="connsiteX17" fmla="*/ 0 w 1347746"/>
              <a:gd name="connsiteY17" fmla="*/ 206734 h 600323"/>
              <a:gd name="connsiteX0" fmla="*/ 0 w 1347746"/>
              <a:gd name="connsiteY0" fmla="*/ 273036 h 666625"/>
              <a:gd name="connsiteX1" fmla="*/ 3975 w 1347746"/>
              <a:gd name="connsiteY1" fmla="*/ 189547 h 666625"/>
              <a:gd name="connsiteX2" fmla="*/ 47707 w 1347746"/>
              <a:gd name="connsiteY2" fmla="*/ 189547 h 666625"/>
              <a:gd name="connsiteX3" fmla="*/ 188181 w 1347746"/>
              <a:gd name="connsiteY3" fmla="*/ 78134 h 666625"/>
              <a:gd name="connsiteX4" fmla="*/ 386224 w 1347746"/>
              <a:gd name="connsiteY4" fmla="*/ 0 h 666625"/>
              <a:gd name="connsiteX5" fmla="*/ 489005 w 1347746"/>
              <a:gd name="connsiteY5" fmla="*/ 110034 h 666625"/>
              <a:gd name="connsiteX6" fmla="*/ 457200 w 1347746"/>
              <a:gd name="connsiteY6" fmla="*/ 121961 h 666625"/>
              <a:gd name="connsiteX7" fmla="*/ 1176793 w 1347746"/>
              <a:gd name="connsiteY7" fmla="*/ 388330 h 666625"/>
              <a:gd name="connsiteX8" fmla="*/ 1224500 w 1347746"/>
              <a:gd name="connsiteY8" fmla="*/ 368451 h 666625"/>
              <a:gd name="connsiteX9" fmla="*/ 1347746 w 1347746"/>
              <a:gd name="connsiteY9" fmla="*/ 424110 h 666625"/>
              <a:gd name="connsiteX10" fmla="*/ 1347746 w 1347746"/>
              <a:gd name="connsiteY10" fmla="*/ 523502 h 666625"/>
              <a:gd name="connsiteX11" fmla="*/ 981986 w 1347746"/>
              <a:gd name="connsiteY11" fmla="*/ 658674 h 666625"/>
              <a:gd name="connsiteX12" fmla="*/ 930302 w 1347746"/>
              <a:gd name="connsiteY12" fmla="*/ 666625 h 666625"/>
              <a:gd name="connsiteX13" fmla="*/ 846813 w 1347746"/>
              <a:gd name="connsiteY13" fmla="*/ 634820 h 666625"/>
              <a:gd name="connsiteX14" fmla="*/ 842838 w 1347746"/>
              <a:gd name="connsiteY14" fmla="*/ 559283 h 666625"/>
              <a:gd name="connsiteX15" fmla="*/ 318052 w 1347746"/>
              <a:gd name="connsiteY15" fmla="*/ 384354 h 666625"/>
              <a:gd name="connsiteX16" fmla="*/ 123245 w 1347746"/>
              <a:gd name="connsiteY16" fmla="*/ 332670 h 666625"/>
              <a:gd name="connsiteX17" fmla="*/ 0 w 1347746"/>
              <a:gd name="connsiteY17" fmla="*/ 273036 h 666625"/>
              <a:gd name="connsiteX0" fmla="*/ 0 w 1347746"/>
              <a:gd name="connsiteY0" fmla="*/ 273036 h 666625"/>
              <a:gd name="connsiteX1" fmla="*/ 3975 w 1347746"/>
              <a:gd name="connsiteY1" fmla="*/ 189547 h 666625"/>
              <a:gd name="connsiteX2" fmla="*/ 47707 w 1347746"/>
              <a:gd name="connsiteY2" fmla="*/ 189547 h 666625"/>
              <a:gd name="connsiteX3" fmla="*/ 188181 w 1347746"/>
              <a:gd name="connsiteY3" fmla="*/ 78134 h 666625"/>
              <a:gd name="connsiteX4" fmla="*/ 386224 w 1347746"/>
              <a:gd name="connsiteY4" fmla="*/ 0 h 666625"/>
              <a:gd name="connsiteX5" fmla="*/ 489005 w 1347746"/>
              <a:gd name="connsiteY5" fmla="*/ 110034 h 666625"/>
              <a:gd name="connsiteX6" fmla="*/ 457200 w 1347746"/>
              <a:gd name="connsiteY6" fmla="*/ 121961 h 666625"/>
              <a:gd name="connsiteX7" fmla="*/ 1176793 w 1347746"/>
              <a:gd name="connsiteY7" fmla="*/ 388330 h 666625"/>
              <a:gd name="connsiteX8" fmla="*/ 1224500 w 1347746"/>
              <a:gd name="connsiteY8" fmla="*/ 368451 h 666625"/>
              <a:gd name="connsiteX9" fmla="*/ 1347746 w 1347746"/>
              <a:gd name="connsiteY9" fmla="*/ 424110 h 666625"/>
              <a:gd name="connsiteX10" fmla="*/ 1347746 w 1347746"/>
              <a:gd name="connsiteY10" fmla="*/ 523502 h 666625"/>
              <a:gd name="connsiteX11" fmla="*/ 981986 w 1347746"/>
              <a:gd name="connsiteY11" fmla="*/ 658674 h 666625"/>
              <a:gd name="connsiteX12" fmla="*/ 930302 w 1347746"/>
              <a:gd name="connsiteY12" fmla="*/ 666625 h 666625"/>
              <a:gd name="connsiteX13" fmla="*/ 846813 w 1347746"/>
              <a:gd name="connsiteY13" fmla="*/ 634820 h 666625"/>
              <a:gd name="connsiteX14" fmla="*/ 842838 w 1347746"/>
              <a:gd name="connsiteY14" fmla="*/ 559283 h 666625"/>
              <a:gd name="connsiteX15" fmla="*/ 318052 w 1347746"/>
              <a:gd name="connsiteY15" fmla="*/ 384354 h 666625"/>
              <a:gd name="connsiteX16" fmla="*/ 114155 w 1347746"/>
              <a:gd name="connsiteY16" fmla="*/ 304860 h 666625"/>
              <a:gd name="connsiteX17" fmla="*/ 0 w 1347746"/>
              <a:gd name="connsiteY17" fmla="*/ 273036 h 666625"/>
              <a:gd name="connsiteX0" fmla="*/ 0 w 1347746"/>
              <a:gd name="connsiteY0" fmla="*/ 273036 h 666625"/>
              <a:gd name="connsiteX1" fmla="*/ 3975 w 1347746"/>
              <a:gd name="connsiteY1" fmla="*/ 189547 h 666625"/>
              <a:gd name="connsiteX2" fmla="*/ 47707 w 1347746"/>
              <a:gd name="connsiteY2" fmla="*/ 189547 h 666625"/>
              <a:gd name="connsiteX3" fmla="*/ 188181 w 1347746"/>
              <a:gd name="connsiteY3" fmla="*/ 78134 h 666625"/>
              <a:gd name="connsiteX4" fmla="*/ 386224 w 1347746"/>
              <a:gd name="connsiteY4" fmla="*/ 0 h 666625"/>
              <a:gd name="connsiteX5" fmla="*/ 489005 w 1347746"/>
              <a:gd name="connsiteY5" fmla="*/ 110034 h 666625"/>
              <a:gd name="connsiteX6" fmla="*/ 457200 w 1347746"/>
              <a:gd name="connsiteY6" fmla="*/ 121961 h 666625"/>
              <a:gd name="connsiteX7" fmla="*/ 1176793 w 1347746"/>
              <a:gd name="connsiteY7" fmla="*/ 388330 h 666625"/>
              <a:gd name="connsiteX8" fmla="*/ 1224500 w 1347746"/>
              <a:gd name="connsiteY8" fmla="*/ 368451 h 666625"/>
              <a:gd name="connsiteX9" fmla="*/ 1347746 w 1347746"/>
              <a:gd name="connsiteY9" fmla="*/ 424110 h 666625"/>
              <a:gd name="connsiteX10" fmla="*/ 1347746 w 1347746"/>
              <a:gd name="connsiteY10" fmla="*/ 523502 h 666625"/>
              <a:gd name="connsiteX11" fmla="*/ 981986 w 1347746"/>
              <a:gd name="connsiteY11" fmla="*/ 658674 h 666625"/>
              <a:gd name="connsiteX12" fmla="*/ 930302 w 1347746"/>
              <a:gd name="connsiteY12" fmla="*/ 666625 h 666625"/>
              <a:gd name="connsiteX13" fmla="*/ 846813 w 1347746"/>
              <a:gd name="connsiteY13" fmla="*/ 634820 h 666625"/>
              <a:gd name="connsiteX14" fmla="*/ 842838 w 1347746"/>
              <a:gd name="connsiteY14" fmla="*/ 559283 h 666625"/>
              <a:gd name="connsiteX15" fmla="*/ 475770 w 1347746"/>
              <a:gd name="connsiteY15" fmla="*/ 475095 h 666625"/>
              <a:gd name="connsiteX16" fmla="*/ 114155 w 1347746"/>
              <a:gd name="connsiteY16" fmla="*/ 304860 h 666625"/>
              <a:gd name="connsiteX17" fmla="*/ 0 w 1347746"/>
              <a:gd name="connsiteY17" fmla="*/ 273036 h 666625"/>
              <a:gd name="connsiteX0" fmla="*/ 0 w 1347746"/>
              <a:gd name="connsiteY0" fmla="*/ 273036 h 666625"/>
              <a:gd name="connsiteX1" fmla="*/ 3975 w 1347746"/>
              <a:gd name="connsiteY1" fmla="*/ 189547 h 666625"/>
              <a:gd name="connsiteX2" fmla="*/ 47707 w 1347746"/>
              <a:gd name="connsiteY2" fmla="*/ 189547 h 666625"/>
              <a:gd name="connsiteX3" fmla="*/ 188181 w 1347746"/>
              <a:gd name="connsiteY3" fmla="*/ 78134 h 666625"/>
              <a:gd name="connsiteX4" fmla="*/ 386224 w 1347746"/>
              <a:gd name="connsiteY4" fmla="*/ 0 h 666625"/>
              <a:gd name="connsiteX5" fmla="*/ 489005 w 1347746"/>
              <a:gd name="connsiteY5" fmla="*/ 110034 h 666625"/>
              <a:gd name="connsiteX6" fmla="*/ 457200 w 1347746"/>
              <a:gd name="connsiteY6" fmla="*/ 121961 h 666625"/>
              <a:gd name="connsiteX7" fmla="*/ 1176793 w 1347746"/>
              <a:gd name="connsiteY7" fmla="*/ 388330 h 666625"/>
              <a:gd name="connsiteX8" fmla="*/ 1224500 w 1347746"/>
              <a:gd name="connsiteY8" fmla="*/ 368451 h 666625"/>
              <a:gd name="connsiteX9" fmla="*/ 1347746 w 1347746"/>
              <a:gd name="connsiteY9" fmla="*/ 424110 h 666625"/>
              <a:gd name="connsiteX10" fmla="*/ 1347746 w 1347746"/>
              <a:gd name="connsiteY10" fmla="*/ 523502 h 666625"/>
              <a:gd name="connsiteX11" fmla="*/ 981986 w 1347746"/>
              <a:gd name="connsiteY11" fmla="*/ 658674 h 666625"/>
              <a:gd name="connsiteX12" fmla="*/ 930302 w 1347746"/>
              <a:gd name="connsiteY12" fmla="*/ 666625 h 666625"/>
              <a:gd name="connsiteX13" fmla="*/ 846813 w 1347746"/>
              <a:gd name="connsiteY13" fmla="*/ 634820 h 666625"/>
              <a:gd name="connsiteX14" fmla="*/ 848328 w 1347746"/>
              <a:gd name="connsiteY14" fmla="*/ 662210 h 666625"/>
              <a:gd name="connsiteX15" fmla="*/ 475770 w 1347746"/>
              <a:gd name="connsiteY15" fmla="*/ 475095 h 666625"/>
              <a:gd name="connsiteX16" fmla="*/ 114155 w 1347746"/>
              <a:gd name="connsiteY16" fmla="*/ 304860 h 666625"/>
              <a:gd name="connsiteX17" fmla="*/ 0 w 1347746"/>
              <a:gd name="connsiteY17" fmla="*/ 273036 h 666625"/>
              <a:gd name="connsiteX0" fmla="*/ 0 w 1347746"/>
              <a:gd name="connsiteY0" fmla="*/ 273036 h 719284"/>
              <a:gd name="connsiteX1" fmla="*/ 3975 w 1347746"/>
              <a:gd name="connsiteY1" fmla="*/ 189547 h 719284"/>
              <a:gd name="connsiteX2" fmla="*/ 47707 w 1347746"/>
              <a:gd name="connsiteY2" fmla="*/ 189547 h 719284"/>
              <a:gd name="connsiteX3" fmla="*/ 188181 w 1347746"/>
              <a:gd name="connsiteY3" fmla="*/ 78134 h 719284"/>
              <a:gd name="connsiteX4" fmla="*/ 386224 w 1347746"/>
              <a:gd name="connsiteY4" fmla="*/ 0 h 719284"/>
              <a:gd name="connsiteX5" fmla="*/ 489005 w 1347746"/>
              <a:gd name="connsiteY5" fmla="*/ 110034 h 719284"/>
              <a:gd name="connsiteX6" fmla="*/ 457200 w 1347746"/>
              <a:gd name="connsiteY6" fmla="*/ 121961 h 719284"/>
              <a:gd name="connsiteX7" fmla="*/ 1176793 w 1347746"/>
              <a:gd name="connsiteY7" fmla="*/ 388330 h 719284"/>
              <a:gd name="connsiteX8" fmla="*/ 1224500 w 1347746"/>
              <a:gd name="connsiteY8" fmla="*/ 368451 h 719284"/>
              <a:gd name="connsiteX9" fmla="*/ 1347746 w 1347746"/>
              <a:gd name="connsiteY9" fmla="*/ 424110 h 719284"/>
              <a:gd name="connsiteX10" fmla="*/ 1347746 w 1347746"/>
              <a:gd name="connsiteY10" fmla="*/ 523502 h 719284"/>
              <a:gd name="connsiteX11" fmla="*/ 981986 w 1347746"/>
              <a:gd name="connsiteY11" fmla="*/ 658674 h 719284"/>
              <a:gd name="connsiteX12" fmla="*/ 805834 w 1347746"/>
              <a:gd name="connsiteY12" fmla="*/ 719284 h 719284"/>
              <a:gd name="connsiteX13" fmla="*/ 846813 w 1347746"/>
              <a:gd name="connsiteY13" fmla="*/ 634820 h 719284"/>
              <a:gd name="connsiteX14" fmla="*/ 848328 w 1347746"/>
              <a:gd name="connsiteY14" fmla="*/ 662210 h 719284"/>
              <a:gd name="connsiteX15" fmla="*/ 475770 w 1347746"/>
              <a:gd name="connsiteY15" fmla="*/ 475095 h 719284"/>
              <a:gd name="connsiteX16" fmla="*/ 114155 w 1347746"/>
              <a:gd name="connsiteY16" fmla="*/ 304860 h 719284"/>
              <a:gd name="connsiteX17" fmla="*/ 0 w 1347746"/>
              <a:gd name="connsiteY17" fmla="*/ 273036 h 719284"/>
              <a:gd name="connsiteX0" fmla="*/ 0 w 1347746"/>
              <a:gd name="connsiteY0" fmla="*/ 273036 h 724855"/>
              <a:gd name="connsiteX1" fmla="*/ 3975 w 1347746"/>
              <a:gd name="connsiteY1" fmla="*/ 189547 h 724855"/>
              <a:gd name="connsiteX2" fmla="*/ 47707 w 1347746"/>
              <a:gd name="connsiteY2" fmla="*/ 189547 h 724855"/>
              <a:gd name="connsiteX3" fmla="*/ 188181 w 1347746"/>
              <a:gd name="connsiteY3" fmla="*/ 78134 h 724855"/>
              <a:gd name="connsiteX4" fmla="*/ 386224 w 1347746"/>
              <a:gd name="connsiteY4" fmla="*/ 0 h 724855"/>
              <a:gd name="connsiteX5" fmla="*/ 489005 w 1347746"/>
              <a:gd name="connsiteY5" fmla="*/ 110034 h 724855"/>
              <a:gd name="connsiteX6" fmla="*/ 457200 w 1347746"/>
              <a:gd name="connsiteY6" fmla="*/ 121961 h 724855"/>
              <a:gd name="connsiteX7" fmla="*/ 1176793 w 1347746"/>
              <a:gd name="connsiteY7" fmla="*/ 388330 h 724855"/>
              <a:gd name="connsiteX8" fmla="*/ 1224500 w 1347746"/>
              <a:gd name="connsiteY8" fmla="*/ 368451 h 724855"/>
              <a:gd name="connsiteX9" fmla="*/ 1347746 w 1347746"/>
              <a:gd name="connsiteY9" fmla="*/ 424110 h 724855"/>
              <a:gd name="connsiteX10" fmla="*/ 1347746 w 1347746"/>
              <a:gd name="connsiteY10" fmla="*/ 523502 h 724855"/>
              <a:gd name="connsiteX11" fmla="*/ 981986 w 1347746"/>
              <a:gd name="connsiteY11" fmla="*/ 658674 h 724855"/>
              <a:gd name="connsiteX12" fmla="*/ 805834 w 1347746"/>
              <a:gd name="connsiteY12" fmla="*/ 719284 h 724855"/>
              <a:gd name="connsiteX13" fmla="*/ 846813 w 1347746"/>
              <a:gd name="connsiteY13" fmla="*/ 634820 h 724855"/>
              <a:gd name="connsiteX14" fmla="*/ 848328 w 1347746"/>
              <a:gd name="connsiteY14" fmla="*/ 662210 h 724855"/>
              <a:gd name="connsiteX15" fmla="*/ 475770 w 1347746"/>
              <a:gd name="connsiteY15" fmla="*/ 475095 h 724855"/>
              <a:gd name="connsiteX16" fmla="*/ 114155 w 1347746"/>
              <a:gd name="connsiteY16" fmla="*/ 304860 h 724855"/>
              <a:gd name="connsiteX17" fmla="*/ 0 w 1347746"/>
              <a:gd name="connsiteY17" fmla="*/ 273036 h 724855"/>
              <a:gd name="connsiteX0" fmla="*/ 0 w 1347746"/>
              <a:gd name="connsiteY0" fmla="*/ 273036 h 725496"/>
              <a:gd name="connsiteX1" fmla="*/ 3975 w 1347746"/>
              <a:gd name="connsiteY1" fmla="*/ 189547 h 725496"/>
              <a:gd name="connsiteX2" fmla="*/ 47707 w 1347746"/>
              <a:gd name="connsiteY2" fmla="*/ 189547 h 725496"/>
              <a:gd name="connsiteX3" fmla="*/ 188181 w 1347746"/>
              <a:gd name="connsiteY3" fmla="*/ 78134 h 725496"/>
              <a:gd name="connsiteX4" fmla="*/ 386224 w 1347746"/>
              <a:gd name="connsiteY4" fmla="*/ 0 h 725496"/>
              <a:gd name="connsiteX5" fmla="*/ 489005 w 1347746"/>
              <a:gd name="connsiteY5" fmla="*/ 110034 h 725496"/>
              <a:gd name="connsiteX6" fmla="*/ 457200 w 1347746"/>
              <a:gd name="connsiteY6" fmla="*/ 121961 h 725496"/>
              <a:gd name="connsiteX7" fmla="*/ 1176793 w 1347746"/>
              <a:gd name="connsiteY7" fmla="*/ 388330 h 725496"/>
              <a:gd name="connsiteX8" fmla="*/ 1224500 w 1347746"/>
              <a:gd name="connsiteY8" fmla="*/ 368451 h 725496"/>
              <a:gd name="connsiteX9" fmla="*/ 1347746 w 1347746"/>
              <a:gd name="connsiteY9" fmla="*/ 424110 h 725496"/>
              <a:gd name="connsiteX10" fmla="*/ 1347746 w 1347746"/>
              <a:gd name="connsiteY10" fmla="*/ 523502 h 725496"/>
              <a:gd name="connsiteX11" fmla="*/ 1183758 w 1347746"/>
              <a:gd name="connsiteY11" fmla="*/ 667465 h 725496"/>
              <a:gd name="connsiteX12" fmla="*/ 805834 w 1347746"/>
              <a:gd name="connsiteY12" fmla="*/ 719284 h 725496"/>
              <a:gd name="connsiteX13" fmla="*/ 846813 w 1347746"/>
              <a:gd name="connsiteY13" fmla="*/ 634820 h 725496"/>
              <a:gd name="connsiteX14" fmla="*/ 848328 w 1347746"/>
              <a:gd name="connsiteY14" fmla="*/ 662210 h 725496"/>
              <a:gd name="connsiteX15" fmla="*/ 475770 w 1347746"/>
              <a:gd name="connsiteY15" fmla="*/ 475095 h 725496"/>
              <a:gd name="connsiteX16" fmla="*/ 114155 w 1347746"/>
              <a:gd name="connsiteY16" fmla="*/ 304860 h 725496"/>
              <a:gd name="connsiteX17" fmla="*/ 0 w 1347746"/>
              <a:gd name="connsiteY17" fmla="*/ 273036 h 725496"/>
              <a:gd name="connsiteX0" fmla="*/ 0 w 1714520"/>
              <a:gd name="connsiteY0" fmla="*/ 273036 h 725496"/>
              <a:gd name="connsiteX1" fmla="*/ 3975 w 1714520"/>
              <a:gd name="connsiteY1" fmla="*/ 189547 h 725496"/>
              <a:gd name="connsiteX2" fmla="*/ 47707 w 1714520"/>
              <a:gd name="connsiteY2" fmla="*/ 189547 h 725496"/>
              <a:gd name="connsiteX3" fmla="*/ 188181 w 1714520"/>
              <a:gd name="connsiteY3" fmla="*/ 78134 h 725496"/>
              <a:gd name="connsiteX4" fmla="*/ 386224 w 1714520"/>
              <a:gd name="connsiteY4" fmla="*/ 0 h 725496"/>
              <a:gd name="connsiteX5" fmla="*/ 489005 w 1714520"/>
              <a:gd name="connsiteY5" fmla="*/ 110034 h 725496"/>
              <a:gd name="connsiteX6" fmla="*/ 457200 w 1714520"/>
              <a:gd name="connsiteY6" fmla="*/ 121961 h 725496"/>
              <a:gd name="connsiteX7" fmla="*/ 1176793 w 1714520"/>
              <a:gd name="connsiteY7" fmla="*/ 388330 h 725496"/>
              <a:gd name="connsiteX8" fmla="*/ 1224500 w 1714520"/>
              <a:gd name="connsiteY8" fmla="*/ 368451 h 725496"/>
              <a:gd name="connsiteX9" fmla="*/ 1347746 w 1714520"/>
              <a:gd name="connsiteY9" fmla="*/ 424110 h 725496"/>
              <a:gd name="connsiteX10" fmla="*/ 1714520 w 1714520"/>
              <a:gd name="connsiteY10" fmla="*/ 431370 h 725496"/>
              <a:gd name="connsiteX11" fmla="*/ 1183758 w 1714520"/>
              <a:gd name="connsiteY11" fmla="*/ 667465 h 725496"/>
              <a:gd name="connsiteX12" fmla="*/ 805834 w 1714520"/>
              <a:gd name="connsiteY12" fmla="*/ 719284 h 725496"/>
              <a:gd name="connsiteX13" fmla="*/ 846813 w 1714520"/>
              <a:gd name="connsiteY13" fmla="*/ 634820 h 725496"/>
              <a:gd name="connsiteX14" fmla="*/ 848328 w 1714520"/>
              <a:gd name="connsiteY14" fmla="*/ 662210 h 725496"/>
              <a:gd name="connsiteX15" fmla="*/ 475770 w 1714520"/>
              <a:gd name="connsiteY15" fmla="*/ 475095 h 725496"/>
              <a:gd name="connsiteX16" fmla="*/ 114155 w 1714520"/>
              <a:gd name="connsiteY16" fmla="*/ 304860 h 725496"/>
              <a:gd name="connsiteX17" fmla="*/ 0 w 1714520"/>
              <a:gd name="connsiteY17" fmla="*/ 273036 h 725496"/>
              <a:gd name="connsiteX0" fmla="*/ 0 w 1714520"/>
              <a:gd name="connsiteY0" fmla="*/ 273036 h 725496"/>
              <a:gd name="connsiteX1" fmla="*/ 3975 w 1714520"/>
              <a:gd name="connsiteY1" fmla="*/ 189547 h 725496"/>
              <a:gd name="connsiteX2" fmla="*/ 47707 w 1714520"/>
              <a:gd name="connsiteY2" fmla="*/ 189547 h 725496"/>
              <a:gd name="connsiteX3" fmla="*/ 188181 w 1714520"/>
              <a:gd name="connsiteY3" fmla="*/ 78134 h 725496"/>
              <a:gd name="connsiteX4" fmla="*/ 386224 w 1714520"/>
              <a:gd name="connsiteY4" fmla="*/ 0 h 725496"/>
              <a:gd name="connsiteX5" fmla="*/ 489005 w 1714520"/>
              <a:gd name="connsiteY5" fmla="*/ 110034 h 725496"/>
              <a:gd name="connsiteX6" fmla="*/ 457200 w 1714520"/>
              <a:gd name="connsiteY6" fmla="*/ 121961 h 725496"/>
              <a:gd name="connsiteX7" fmla="*/ 1176793 w 1714520"/>
              <a:gd name="connsiteY7" fmla="*/ 388330 h 725496"/>
              <a:gd name="connsiteX8" fmla="*/ 1224500 w 1714520"/>
              <a:gd name="connsiteY8" fmla="*/ 368451 h 725496"/>
              <a:gd name="connsiteX9" fmla="*/ 1461651 w 1714520"/>
              <a:gd name="connsiteY9" fmla="*/ 369697 h 725496"/>
              <a:gd name="connsiteX10" fmla="*/ 1714520 w 1714520"/>
              <a:gd name="connsiteY10" fmla="*/ 431370 h 725496"/>
              <a:gd name="connsiteX11" fmla="*/ 1183758 w 1714520"/>
              <a:gd name="connsiteY11" fmla="*/ 667465 h 725496"/>
              <a:gd name="connsiteX12" fmla="*/ 805834 w 1714520"/>
              <a:gd name="connsiteY12" fmla="*/ 719284 h 725496"/>
              <a:gd name="connsiteX13" fmla="*/ 846813 w 1714520"/>
              <a:gd name="connsiteY13" fmla="*/ 634820 h 725496"/>
              <a:gd name="connsiteX14" fmla="*/ 848328 w 1714520"/>
              <a:gd name="connsiteY14" fmla="*/ 662210 h 725496"/>
              <a:gd name="connsiteX15" fmla="*/ 475770 w 1714520"/>
              <a:gd name="connsiteY15" fmla="*/ 475095 h 725496"/>
              <a:gd name="connsiteX16" fmla="*/ 114155 w 1714520"/>
              <a:gd name="connsiteY16" fmla="*/ 304860 h 725496"/>
              <a:gd name="connsiteX17" fmla="*/ 0 w 1714520"/>
              <a:gd name="connsiteY17" fmla="*/ 273036 h 725496"/>
              <a:gd name="connsiteX0" fmla="*/ 0 w 1714520"/>
              <a:gd name="connsiteY0" fmla="*/ 273036 h 725496"/>
              <a:gd name="connsiteX1" fmla="*/ 3975 w 1714520"/>
              <a:gd name="connsiteY1" fmla="*/ 189547 h 725496"/>
              <a:gd name="connsiteX2" fmla="*/ 47707 w 1714520"/>
              <a:gd name="connsiteY2" fmla="*/ 189547 h 725496"/>
              <a:gd name="connsiteX3" fmla="*/ 188181 w 1714520"/>
              <a:gd name="connsiteY3" fmla="*/ 78134 h 725496"/>
              <a:gd name="connsiteX4" fmla="*/ 386224 w 1714520"/>
              <a:gd name="connsiteY4" fmla="*/ 0 h 725496"/>
              <a:gd name="connsiteX5" fmla="*/ 489005 w 1714520"/>
              <a:gd name="connsiteY5" fmla="*/ 110034 h 725496"/>
              <a:gd name="connsiteX6" fmla="*/ 457200 w 1714520"/>
              <a:gd name="connsiteY6" fmla="*/ 121961 h 725496"/>
              <a:gd name="connsiteX7" fmla="*/ 1176793 w 1714520"/>
              <a:gd name="connsiteY7" fmla="*/ 388330 h 725496"/>
              <a:gd name="connsiteX8" fmla="*/ 1224500 w 1714520"/>
              <a:gd name="connsiteY8" fmla="*/ 368451 h 725496"/>
              <a:gd name="connsiteX9" fmla="*/ 1461651 w 1714520"/>
              <a:gd name="connsiteY9" fmla="*/ 369697 h 725496"/>
              <a:gd name="connsiteX10" fmla="*/ 1714520 w 1714520"/>
              <a:gd name="connsiteY10" fmla="*/ 431370 h 725496"/>
              <a:gd name="connsiteX11" fmla="*/ 1183758 w 1714520"/>
              <a:gd name="connsiteY11" fmla="*/ 667465 h 725496"/>
              <a:gd name="connsiteX12" fmla="*/ 805834 w 1714520"/>
              <a:gd name="connsiteY12" fmla="*/ 719284 h 725496"/>
              <a:gd name="connsiteX13" fmla="*/ 846813 w 1714520"/>
              <a:gd name="connsiteY13" fmla="*/ 634820 h 725496"/>
              <a:gd name="connsiteX14" fmla="*/ 848328 w 1714520"/>
              <a:gd name="connsiteY14" fmla="*/ 662210 h 725496"/>
              <a:gd name="connsiteX15" fmla="*/ 475770 w 1714520"/>
              <a:gd name="connsiteY15" fmla="*/ 475095 h 725496"/>
              <a:gd name="connsiteX16" fmla="*/ 114155 w 1714520"/>
              <a:gd name="connsiteY16" fmla="*/ 304860 h 725496"/>
              <a:gd name="connsiteX17" fmla="*/ 0 w 1714520"/>
              <a:gd name="connsiteY17" fmla="*/ 273036 h 725496"/>
              <a:gd name="connsiteX0" fmla="*/ 0 w 1714520"/>
              <a:gd name="connsiteY0" fmla="*/ 273036 h 725496"/>
              <a:gd name="connsiteX1" fmla="*/ 3975 w 1714520"/>
              <a:gd name="connsiteY1" fmla="*/ 189547 h 725496"/>
              <a:gd name="connsiteX2" fmla="*/ 47707 w 1714520"/>
              <a:gd name="connsiteY2" fmla="*/ 189547 h 725496"/>
              <a:gd name="connsiteX3" fmla="*/ 188181 w 1714520"/>
              <a:gd name="connsiteY3" fmla="*/ 78134 h 725496"/>
              <a:gd name="connsiteX4" fmla="*/ 386224 w 1714520"/>
              <a:gd name="connsiteY4" fmla="*/ 0 h 725496"/>
              <a:gd name="connsiteX5" fmla="*/ 489005 w 1714520"/>
              <a:gd name="connsiteY5" fmla="*/ 110034 h 725496"/>
              <a:gd name="connsiteX6" fmla="*/ 457200 w 1714520"/>
              <a:gd name="connsiteY6" fmla="*/ 121961 h 725496"/>
              <a:gd name="connsiteX7" fmla="*/ 1304700 w 1714520"/>
              <a:gd name="connsiteY7" fmla="*/ 343415 h 725496"/>
              <a:gd name="connsiteX8" fmla="*/ 1224500 w 1714520"/>
              <a:gd name="connsiteY8" fmla="*/ 368451 h 725496"/>
              <a:gd name="connsiteX9" fmla="*/ 1461651 w 1714520"/>
              <a:gd name="connsiteY9" fmla="*/ 369697 h 725496"/>
              <a:gd name="connsiteX10" fmla="*/ 1714520 w 1714520"/>
              <a:gd name="connsiteY10" fmla="*/ 431370 h 725496"/>
              <a:gd name="connsiteX11" fmla="*/ 1183758 w 1714520"/>
              <a:gd name="connsiteY11" fmla="*/ 667465 h 725496"/>
              <a:gd name="connsiteX12" fmla="*/ 805834 w 1714520"/>
              <a:gd name="connsiteY12" fmla="*/ 719284 h 725496"/>
              <a:gd name="connsiteX13" fmla="*/ 846813 w 1714520"/>
              <a:gd name="connsiteY13" fmla="*/ 634820 h 725496"/>
              <a:gd name="connsiteX14" fmla="*/ 848328 w 1714520"/>
              <a:gd name="connsiteY14" fmla="*/ 662210 h 725496"/>
              <a:gd name="connsiteX15" fmla="*/ 475770 w 1714520"/>
              <a:gd name="connsiteY15" fmla="*/ 475095 h 725496"/>
              <a:gd name="connsiteX16" fmla="*/ 114155 w 1714520"/>
              <a:gd name="connsiteY16" fmla="*/ 304860 h 725496"/>
              <a:gd name="connsiteX17" fmla="*/ 0 w 1714520"/>
              <a:gd name="connsiteY17" fmla="*/ 273036 h 725496"/>
              <a:gd name="connsiteX0" fmla="*/ 0 w 1714520"/>
              <a:gd name="connsiteY0" fmla="*/ 273036 h 725496"/>
              <a:gd name="connsiteX1" fmla="*/ 3975 w 1714520"/>
              <a:gd name="connsiteY1" fmla="*/ 189547 h 725496"/>
              <a:gd name="connsiteX2" fmla="*/ 47707 w 1714520"/>
              <a:gd name="connsiteY2" fmla="*/ 189547 h 725496"/>
              <a:gd name="connsiteX3" fmla="*/ 188181 w 1714520"/>
              <a:gd name="connsiteY3" fmla="*/ 78134 h 725496"/>
              <a:gd name="connsiteX4" fmla="*/ 386224 w 1714520"/>
              <a:gd name="connsiteY4" fmla="*/ 0 h 725496"/>
              <a:gd name="connsiteX5" fmla="*/ 489005 w 1714520"/>
              <a:gd name="connsiteY5" fmla="*/ 110034 h 725496"/>
              <a:gd name="connsiteX6" fmla="*/ 569385 w 1714520"/>
              <a:gd name="connsiteY6" fmla="*/ 115082 h 725496"/>
              <a:gd name="connsiteX7" fmla="*/ 1304700 w 1714520"/>
              <a:gd name="connsiteY7" fmla="*/ 343415 h 725496"/>
              <a:gd name="connsiteX8" fmla="*/ 1224500 w 1714520"/>
              <a:gd name="connsiteY8" fmla="*/ 368451 h 725496"/>
              <a:gd name="connsiteX9" fmla="*/ 1461651 w 1714520"/>
              <a:gd name="connsiteY9" fmla="*/ 369697 h 725496"/>
              <a:gd name="connsiteX10" fmla="*/ 1714520 w 1714520"/>
              <a:gd name="connsiteY10" fmla="*/ 431370 h 725496"/>
              <a:gd name="connsiteX11" fmla="*/ 1183758 w 1714520"/>
              <a:gd name="connsiteY11" fmla="*/ 667465 h 725496"/>
              <a:gd name="connsiteX12" fmla="*/ 805834 w 1714520"/>
              <a:gd name="connsiteY12" fmla="*/ 719284 h 725496"/>
              <a:gd name="connsiteX13" fmla="*/ 846813 w 1714520"/>
              <a:gd name="connsiteY13" fmla="*/ 634820 h 725496"/>
              <a:gd name="connsiteX14" fmla="*/ 848328 w 1714520"/>
              <a:gd name="connsiteY14" fmla="*/ 662210 h 725496"/>
              <a:gd name="connsiteX15" fmla="*/ 475770 w 1714520"/>
              <a:gd name="connsiteY15" fmla="*/ 475095 h 725496"/>
              <a:gd name="connsiteX16" fmla="*/ 114155 w 1714520"/>
              <a:gd name="connsiteY16" fmla="*/ 304860 h 725496"/>
              <a:gd name="connsiteX17" fmla="*/ 0 w 1714520"/>
              <a:gd name="connsiteY17" fmla="*/ 273036 h 725496"/>
              <a:gd name="connsiteX0" fmla="*/ 0 w 1714520"/>
              <a:gd name="connsiteY0" fmla="*/ 273036 h 725496"/>
              <a:gd name="connsiteX1" fmla="*/ 3975 w 1714520"/>
              <a:gd name="connsiteY1" fmla="*/ 189547 h 725496"/>
              <a:gd name="connsiteX2" fmla="*/ 47707 w 1714520"/>
              <a:gd name="connsiteY2" fmla="*/ 189547 h 725496"/>
              <a:gd name="connsiteX3" fmla="*/ 188181 w 1714520"/>
              <a:gd name="connsiteY3" fmla="*/ 78134 h 725496"/>
              <a:gd name="connsiteX4" fmla="*/ 386224 w 1714520"/>
              <a:gd name="connsiteY4" fmla="*/ 0 h 725496"/>
              <a:gd name="connsiteX5" fmla="*/ 489005 w 1714520"/>
              <a:gd name="connsiteY5" fmla="*/ 110034 h 725496"/>
              <a:gd name="connsiteX6" fmla="*/ 569385 w 1714520"/>
              <a:gd name="connsiteY6" fmla="*/ 115082 h 725496"/>
              <a:gd name="connsiteX7" fmla="*/ 1304700 w 1714520"/>
              <a:gd name="connsiteY7" fmla="*/ 343415 h 725496"/>
              <a:gd name="connsiteX8" fmla="*/ 1326535 w 1714520"/>
              <a:gd name="connsiteY8" fmla="*/ 358292 h 725496"/>
              <a:gd name="connsiteX9" fmla="*/ 1461651 w 1714520"/>
              <a:gd name="connsiteY9" fmla="*/ 369697 h 725496"/>
              <a:gd name="connsiteX10" fmla="*/ 1714520 w 1714520"/>
              <a:gd name="connsiteY10" fmla="*/ 431370 h 725496"/>
              <a:gd name="connsiteX11" fmla="*/ 1183758 w 1714520"/>
              <a:gd name="connsiteY11" fmla="*/ 667465 h 725496"/>
              <a:gd name="connsiteX12" fmla="*/ 805834 w 1714520"/>
              <a:gd name="connsiteY12" fmla="*/ 719284 h 725496"/>
              <a:gd name="connsiteX13" fmla="*/ 846813 w 1714520"/>
              <a:gd name="connsiteY13" fmla="*/ 634820 h 725496"/>
              <a:gd name="connsiteX14" fmla="*/ 848328 w 1714520"/>
              <a:gd name="connsiteY14" fmla="*/ 662210 h 725496"/>
              <a:gd name="connsiteX15" fmla="*/ 475770 w 1714520"/>
              <a:gd name="connsiteY15" fmla="*/ 475095 h 725496"/>
              <a:gd name="connsiteX16" fmla="*/ 114155 w 1714520"/>
              <a:gd name="connsiteY16" fmla="*/ 304860 h 725496"/>
              <a:gd name="connsiteX17" fmla="*/ 0 w 1714520"/>
              <a:gd name="connsiteY17" fmla="*/ 273036 h 725496"/>
              <a:gd name="connsiteX0" fmla="*/ 0 w 1714520"/>
              <a:gd name="connsiteY0" fmla="*/ 273036 h 725496"/>
              <a:gd name="connsiteX1" fmla="*/ 3975 w 1714520"/>
              <a:gd name="connsiteY1" fmla="*/ 189547 h 725496"/>
              <a:gd name="connsiteX2" fmla="*/ 47707 w 1714520"/>
              <a:gd name="connsiteY2" fmla="*/ 189547 h 725496"/>
              <a:gd name="connsiteX3" fmla="*/ 188180 w 1714520"/>
              <a:gd name="connsiteY3" fmla="*/ 78134 h 725496"/>
              <a:gd name="connsiteX4" fmla="*/ 386224 w 1714520"/>
              <a:gd name="connsiteY4" fmla="*/ 0 h 725496"/>
              <a:gd name="connsiteX5" fmla="*/ 489005 w 1714520"/>
              <a:gd name="connsiteY5" fmla="*/ 110034 h 725496"/>
              <a:gd name="connsiteX6" fmla="*/ 569385 w 1714520"/>
              <a:gd name="connsiteY6" fmla="*/ 115082 h 725496"/>
              <a:gd name="connsiteX7" fmla="*/ 1304700 w 1714520"/>
              <a:gd name="connsiteY7" fmla="*/ 343415 h 725496"/>
              <a:gd name="connsiteX8" fmla="*/ 1326535 w 1714520"/>
              <a:gd name="connsiteY8" fmla="*/ 358292 h 725496"/>
              <a:gd name="connsiteX9" fmla="*/ 1461651 w 1714520"/>
              <a:gd name="connsiteY9" fmla="*/ 369697 h 725496"/>
              <a:gd name="connsiteX10" fmla="*/ 1714520 w 1714520"/>
              <a:gd name="connsiteY10" fmla="*/ 431370 h 725496"/>
              <a:gd name="connsiteX11" fmla="*/ 1183758 w 1714520"/>
              <a:gd name="connsiteY11" fmla="*/ 667465 h 725496"/>
              <a:gd name="connsiteX12" fmla="*/ 805834 w 1714520"/>
              <a:gd name="connsiteY12" fmla="*/ 719284 h 725496"/>
              <a:gd name="connsiteX13" fmla="*/ 846813 w 1714520"/>
              <a:gd name="connsiteY13" fmla="*/ 634820 h 725496"/>
              <a:gd name="connsiteX14" fmla="*/ 848328 w 1714520"/>
              <a:gd name="connsiteY14" fmla="*/ 662210 h 725496"/>
              <a:gd name="connsiteX15" fmla="*/ 475770 w 1714520"/>
              <a:gd name="connsiteY15" fmla="*/ 475095 h 725496"/>
              <a:gd name="connsiteX16" fmla="*/ 114155 w 1714520"/>
              <a:gd name="connsiteY16" fmla="*/ 304860 h 725496"/>
              <a:gd name="connsiteX17" fmla="*/ 0 w 1714520"/>
              <a:gd name="connsiteY17" fmla="*/ 273036 h 725496"/>
              <a:gd name="connsiteX0" fmla="*/ 0 w 1714520"/>
              <a:gd name="connsiteY0" fmla="*/ 273036 h 769821"/>
              <a:gd name="connsiteX1" fmla="*/ 3975 w 1714520"/>
              <a:gd name="connsiteY1" fmla="*/ 189547 h 769821"/>
              <a:gd name="connsiteX2" fmla="*/ 47707 w 1714520"/>
              <a:gd name="connsiteY2" fmla="*/ 189547 h 769821"/>
              <a:gd name="connsiteX3" fmla="*/ 188180 w 1714520"/>
              <a:gd name="connsiteY3" fmla="*/ 78134 h 769821"/>
              <a:gd name="connsiteX4" fmla="*/ 386224 w 1714520"/>
              <a:gd name="connsiteY4" fmla="*/ 0 h 769821"/>
              <a:gd name="connsiteX5" fmla="*/ 489005 w 1714520"/>
              <a:gd name="connsiteY5" fmla="*/ 110034 h 769821"/>
              <a:gd name="connsiteX6" fmla="*/ 569385 w 1714520"/>
              <a:gd name="connsiteY6" fmla="*/ 115082 h 769821"/>
              <a:gd name="connsiteX7" fmla="*/ 1304700 w 1714520"/>
              <a:gd name="connsiteY7" fmla="*/ 343415 h 769821"/>
              <a:gd name="connsiteX8" fmla="*/ 1326535 w 1714520"/>
              <a:gd name="connsiteY8" fmla="*/ 358292 h 769821"/>
              <a:gd name="connsiteX9" fmla="*/ 1461651 w 1714520"/>
              <a:gd name="connsiteY9" fmla="*/ 369697 h 769821"/>
              <a:gd name="connsiteX10" fmla="*/ 1714520 w 1714520"/>
              <a:gd name="connsiteY10" fmla="*/ 431370 h 769821"/>
              <a:gd name="connsiteX11" fmla="*/ 1222549 w 1714520"/>
              <a:gd name="connsiteY11" fmla="*/ 764346 h 769821"/>
              <a:gd name="connsiteX12" fmla="*/ 805834 w 1714520"/>
              <a:gd name="connsiteY12" fmla="*/ 719284 h 769821"/>
              <a:gd name="connsiteX13" fmla="*/ 846813 w 1714520"/>
              <a:gd name="connsiteY13" fmla="*/ 634820 h 769821"/>
              <a:gd name="connsiteX14" fmla="*/ 848328 w 1714520"/>
              <a:gd name="connsiteY14" fmla="*/ 662210 h 769821"/>
              <a:gd name="connsiteX15" fmla="*/ 475770 w 1714520"/>
              <a:gd name="connsiteY15" fmla="*/ 475095 h 769821"/>
              <a:gd name="connsiteX16" fmla="*/ 114155 w 1714520"/>
              <a:gd name="connsiteY16" fmla="*/ 304860 h 769821"/>
              <a:gd name="connsiteX17" fmla="*/ 0 w 1714520"/>
              <a:gd name="connsiteY17" fmla="*/ 273036 h 769821"/>
              <a:gd name="connsiteX0" fmla="*/ 0 w 1620616"/>
              <a:gd name="connsiteY0" fmla="*/ 273036 h 769821"/>
              <a:gd name="connsiteX1" fmla="*/ 3975 w 1620616"/>
              <a:gd name="connsiteY1" fmla="*/ 189547 h 769821"/>
              <a:gd name="connsiteX2" fmla="*/ 47707 w 1620616"/>
              <a:gd name="connsiteY2" fmla="*/ 189547 h 769821"/>
              <a:gd name="connsiteX3" fmla="*/ 188180 w 1620616"/>
              <a:gd name="connsiteY3" fmla="*/ 78134 h 769821"/>
              <a:gd name="connsiteX4" fmla="*/ 386224 w 1620616"/>
              <a:gd name="connsiteY4" fmla="*/ 0 h 769821"/>
              <a:gd name="connsiteX5" fmla="*/ 489005 w 1620616"/>
              <a:gd name="connsiteY5" fmla="*/ 110034 h 769821"/>
              <a:gd name="connsiteX6" fmla="*/ 569385 w 1620616"/>
              <a:gd name="connsiteY6" fmla="*/ 115082 h 769821"/>
              <a:gd name="connsiteX7" fmla="*/ 1304700 w 1620616"/>
              <a:gd name="connsiteY7" fmla="*/ 343415 h 769821"/>
              <a:gd name="connsiteX8" fmla="*/ 1326535 w 1620616"/>
              <a:gd name="connsiteY8" fmla="*/ 358292 h 769821"/>
              <a:gd name="connsiteX9" fmla="*/ 1461651 w 1620616"/>
              <a:gd name="connsiteY9" fmla="*/ 369697 h 769821"/>
              <a:gd name="connsiteX10" fmla="*/ 1620616 w 1620616"/>
              <a:gd name="connsiteY10" fmla="*/ 532392 h 769821"/>
              <a:gd name="connsiteX11" fmla="*/ 1222549 w 1620616"/>
              <a:gd name="connsiteY11" fmla="*/ 764346 h 769821"/>
              <a:gd name="connsiteX12" fmla="*/ 805834 w 1620616"/>
              <a:gd name="connsiteY12" fmla="*/ 719284 h 769821"/>
              <a:gd name="connsiteX13" fmla="*/ 846813 w 1620616"/>
              <a:gd name="connsiteY13" fmla="*/ 634820 h 769821"/>
              <a:gd name="connsiteX14" fmla="*/ 848328 w 1620616"/>
              <a:gd name="connsiteY14" fmla="*/ 662210 h 769821"/>
              <a:gd name="connsiteX15" fmla="*/ 475770 w 1620616"/>
              <a:gd name="connsiteY15" fmla="*/ 475095 h 769821"/>
              <a:gd name="connsiteX16" fmla="*/ 114155 w 1620616"/>
              <a:gd name="connsiteY16" fmla="*/ 304860 h 769821"/>
              <a:gd name="connsiteX17" fmla="*/ 0 w 1620616"/>
              <a:gd name="connsiteY17" fmla="*/ 273036 h 769821"/>
              <a:gd name="connsiteX0" fmla="*/ 0 w 1620616"/>
              <a:gd name="connsiteY0" fmla="*/ 273036 h 769821"/>
              <a:gd name="connsiteX1" fmla="*/ 3975 w 1620616"/>
              <a:gd name="connsiteY1" fmla="*/ 189547 h 769821"/>
              <a:gd name="connsiteX2" fmla="*/ 47707 w 1620616"/>
              <a:gd name="connsiteY2" fmla="*/ 189547 h 769821"/>
              <a:gd name="connsiteX3" fmla="*/ 188180 w 1620616"/>
              <a:gd name="connsiteY3" fmla="*/ 78134 h 769821"/>
              <a:gd name="connsiteX4" fmla="*/ 386224 w 1620616"/>
              <a:gd name="connsiteY4" fmla="*/ 0 h 769821"/>
              <a:gd name="connsiteX5" fmla="*/ 489005 w 1620616"/>
              <a:gd name="connsiteY5" fmla="*/ 110034 h 769821"/>
              <a:gd name="connsiteX6" fmla="*/ 569385 w 1620616"/>
              <a:gd name="connsiteY6" fmla="*/ 115082 h 769821"/>
              <a:gd name="connsiteX7" fmla="*/ 1304700 w 1620616"/>
              <a:gd name="connsiteY7" fmla="*/ 343415 h 769821"/>
              <a:gd name="connsiteX8" fmla="*/ 1326535 w 1620616"/>
              <a:gd name="connsiteY8" fmla="*/ 358292 h 769821"/>
              <a:gd name="connsiteX9" fmla="*/ 1361982 w 1620616"/>
              <a:gd name="connsiteY9" fmla="*/ 430508 h 769821"/>
              <a:gd name="connsiteX10" fmla="*/ 1620616 w 1620616"/>
              <a:gd name="connsiteY10" fmla="*/ 532392 h 769821"/>
              <a:gd name="connsiteX11" fmla="*/ 1222549 w 1620616"/>
              <a:gd name="connsiteY11" fmla="*/ 764346 h 769821"/>
              <a:gd name="connsiteX12" fmla="*/ 805834 w 1620616"/>
              <a:gd name="connsiteY12" fmla="*/ 719284 h 769821"/>
              <a:gd name="connsiteX13" fmla="*/ 846813 w 1620616"/>
              <a:gd name="connsiteY13" fmla="*/ 634820 h 769821"/>
              <a:gd name="connsiteX14" fmla="*/ 848328 w 1620616"/>
              <a:gd name="connsiteY14" fmla="*/ 662210 h 769821"/>
              <a:gd name="connsiteX15" fmla="*/ 475770 w 1620616"/>
              <a:gd name="connsiteY15" fmla="*/ 475095 h 769821"/>
              <a:gd name="connsiteX16" fmla="*/ 114155 w 1620616"/>
              <a:gd name="connsiteY16" fmla="*/ 304860 h 769821"/>
              <a:gd name="connsiteX17" fmla="*/ 0 w 1620616"/>
              <a:gd name="connsiteY17" fmla="*/ 273036 h 769821"/>
              <a:gd name="connsiteX0" fmla="*/ 0 w 1620616"/>
              <a:gd name="connsiteY0" fmla="*/ 273036 h 769821"/>
              <a:gd name="connsiteX1" fmla="*/ 3975 w 1620616"/>
              <a:gd name="connsiteY1" fmla="*/ 189547 h 769821"/>
              <a:gd name="connsiteX2" fmla="*/ 47707 w 1620616"/>
              <a:gd name="connsiteY2" fmla="*/ 189547 h 769821"/>
              <a:gd name="connsiteX3" fmla="*/ 188180 w 1620616"/>
              <a:gd name="connsiteY3" fmla="*/ 78134 h 769821"/>
              <a:gd name="connsiteX4" fmla="*/ 386224 w 1620616"/>
              <a:gd name="connsiteY4" fmla="*/ 0 h 769821"/>
              <a:gd name="connsiteX5" fmla="*/ 489005 w 1620616"/>
              <a:gd name="connsiteY5" fmla="*/ 110034 h 769821"/>
              <a:gd name="connsiteX6" fmla="*/ 569385 w 1620616"/>
              <a:gd name="connsiteY6" fmla="*/ 115082 h 769821"/>
              <a:gd name="connsiteX7" fmla="*/ 1304700 w 1620616"/>
              <a:gd name="connsiteY7" fmla="*/ 343415 h 769821"/>
              <a:gd name="connsiteX8" fmla="*/ 1121248 w 1620616"/>
              <a:gd name="connsiteY8" fmla="*/ 361813 h 769821"/>
              <a:gd name="connsiteX9" fmla="*/ 1361982 w 1620616"/>
              <a:gd name="connsiteY9" fmla="*/ 430508 h 769821"/>
              <a:gd name="connsiteX10" fmla="*/ 1620616 w 1620616"/>
              <a:gd name="connsiteY10" fmla="*/ 532392 h 769821"/>
              <a:gd name="connsiteX11" fmla="*/ 1222549 w 1620616"/>
              <a:gd name="connsiteY11" fmla="*/ 764346 h 769821"/>
              <a:gd name="connsiteX12" fmla="*/ 805834 w 1620616"/>
              <a:gd name="connsiteY12" fmla="*/ 719284 h 769821"/>
              <a:gd name="connsiteX13" fmla="*/ 846813 w 1620616"/>
              <a:gd name="connsiteY13" fmla="*/ 634820 h 769821"/>
              <a:gd name="connsiteX14" fmla="*/ 848328 w 1620616"/>
              <a:gd name="connsiteY14" fmla="*/ 662210 h 769821"/>
              <a:gd name="connsiteX15" fmla="*/ 475770 w 1620616"/>
              <a:gd name="connsiteY15" fmla="*/ 475095 h 769821"/>
              <a:gd name="connsiteX16" fmla="*/ 114155 w 1620616"/>
              <a:gd name="connsiteY16" fmla="*/ 304860 h 769821"/>
              <a:gd name="connsiteX17" fmla="*/ 0 w 1620616"/>
              <a:gd name="connsiteY17" fmla="*/ 273036 h 769821"/>
              <a:gd name="connsiteX0" fmla="*/ 0 w 1620616"/>
              <a:gd name="connsiteY0" fmla="*/ 273036 h 769821"/>
              <a:gd name="connsiteX1" fmla="*/ 3975 w 1620616"/>
              <a:gd name="connsiteY1" fmla="*/ 189547 h 769821"/>
              <a:gd name="connsiteX2" fmla="*/ 47707 w 1620616"/>
              <a:gd name="connsiteY2" fmla="*/ 189547 h 769821"/>
              <a:gd name="connsiteX3" fmla="*/ 188180 w 1620616"/>
              <a:gd name="connsiteY3" fmla="*/ 78134 h 769821"/>
              <a:gd name="connsiteX4" fmla="*/ 386224 w 1620616"/>
              <a:gd name="connsiteY4" fmla="*/ 0 h 769821"/>
              <a:gd name="connsiteX5" fmla="*/ 489005 w 1620616"/>
              <a:gd name="connsiteY5" fmla="*/ 110034 h 769821"/>
              <a:gd name="connsiteX6" fmla="*/ 569385 w 1620616"/>
              <a:gd name="connsiteY6" fmla="*/ 115082 h 769821"/>
              <a:gd name="connsiteX7" fmla="*/ 451179 w 1620616"/>
              <a:gd name="connsiteY7" fmla="*/ 95967 h 769821"/>
              <a:gd name="connsiteX8" fmla="*/ 1121248 w 1620616"/>
              <a:gd name="connsiteY8" fmla="*/ 361813 h 769821"/>
              <a:gd name="connsiteX9" fmla="*/ 1361982 w 1620616"/>
              <a:gd name="connsiteY9" fmla="*/ 430508 h 769821"/>
              <a:gd name="connsiteX10" fmla="*/ 1620616 w 1620616"/>
              <a:gd name="connsiteY10" fmla="*/ 532392 h 769821"/>
              <a:gd name="connsiteX11" fmla="*/ 1222549 w 1620616"/>
              <a:gd name="connsiteY11" fmla="*/ 764346 h 769821"/>
              <a:gd name="connsiteX12" fmla="*/ 805834 w 1620616"/>
              <a:gd name="connsiteY12" fmla="*/ 719284 h 769821"/>
              <a:gd name="connsiteX13" fmla="*/ 846813 w 1620616"/>
              <a:gd name="connsiteY13" fmla="*/ 634820 h 769821"/>
              <a:gd name="connsiteX14" fmla="*/ 848328 w 1620616"/>
              <a:gd name="connsiteY14" fmla="*/ 662210 h 769821"/>
              <a:gd name="connsiteX15" fmla="*/ 475770 w 1620616"/>
              <a:gd name="connsiteY15" fmla="*/ 475095 h 769821"/>
              <a:gd name="connsiteX16" fmla="*/ 114155 w 1620616"/>
              <a:gd name="connsiteY16" fmla="*/ 304860 h 769821"/>
              <a:gd name="connsiteX17" fmla="*/ 0 w 1620616"/>
              <a:gd name="connsiteY17" fmla="*/ 273036 h 769821"/>
              <a:gd name="connsiteX0" fmla="*/ 0 w 1620616"/>
              <a:gd name="connsiteY0" fmla="*/ 273036 h 769821"/>
              <a:gd name="connsiteX1" fmla="*/ 3975 w 1620616"/>
              <a:gd name="connsiteY1" fmla="*/ 189547 h 769821"/>
              <a:gd name="connsiteX2" fmla="*/ 47707 w 1620616"/>
              <a:gd name="connsiteY2" fmla="*/ 189547 h 769821"/>
              <a:gd name="connsiteX3" fmla="*/ 188180 w 1620616"/>
              <a:gd name="connsiteY3" fmla="*/ 78134 h 769821"/>
              <a:gd name="connsiteX4" fmla="*/ 386224 w 1620616"/>
              <a:gd name="connsiteY4" fmla="*/ 0 h 769821"/>
              <a:gd name="connsiteX5" fmla="*/ 489005 w 1620616"/>
              <a:gd name="connsiteY5" fmla="*/ 110034 h 769821"/>
              <a:gd name="connsiteX6" fmla="*/ 569385 w 1620616"/>
              <a:gd name="connsiteY6" fmla="*/ 115082 h 769821"/>
              <a:gd name="connsiteX7" fmla="*/ 120939 w 1620616"/>
              <a:gd name="connsiteY7" fmla="*/ 19720 h 769821"/>
              <a:gd name="connsiteX8" fmla="*/ 1121248 w 1620616"/>
              <a:gd name="connsiteY8" fmla="*/ 361813 h 769821"/>
              <a:gd name="connsiteX9" fmla="*/ 1361982 w 1620616"/>
              <a:gd name="connsiteY9" fmla="*/ 430508 h 769821"/>
              <a:gd name="connsiteX10" fmla="*/ 1620616 w 1620616"/>
              <a:gd name="connsiteY10" fmla="*/ 532392 h 769821"/>
              <a:gd name="connsiteX11" fmla="*/ 1222549 w 1620616"/>
              <a:gd name="connsiteY11" fmla="*/ 764346 h 769821"/>
              <a:gd name="connsiteX12" fmla="*/ 805834 w 1620616"/>
              <a:gd name="connsiteY12" fmla="*/ 719284 h 769821"/>
              <a:gd name="connsiteX13" fmla="*/ 846813 w 1620616"/>
              <a:gd name="connsiteY13" fmla="*/ 634820 h 769821"/>
              <a:gd name="connsiteX14" fmla="*/ 848328 w 1620616"/>
              <a:gd name="connsiteY14" fmla="*/ 662210 h 769821"/>
              <a:gd name="connsiteX15" fmla="*/ 475770 w 1620616"/>
              <a:gd name="connsiteY15" fmla="*/ 475095 h 769821"/>
              <a:gd name="connsiteX16" fmla="*/ 114155 w 1620616"/>
              <a:gd name="connsiteY16" fmla="*/ 304860 h 769821"/>
              <a:gd name="connsiteX17" fmla="*/ 0 w 1620616"/>
              <a:gd name="connsiteY17" fmla="*/ 273036 h 769821"/>
              <a:gd name="connsiteX0" fmla="*/ 0 w 1620616"/>
              <a:gd name="connsiteY0" fmla="*/ 341053 h 837838"/>
              <a:gd name="connsiteX1" fmla="*/ 3975 w 1620616"/>
              <a:gd name="connsiteY1" fmla="*/ 257564 h 837838"/>
              <a:gd name="connsiteX2" fmla="*/ 47707 w 1620616"/>
              <a:gd name="connsiteY2" fmla="*/ 257564 h 837838"/>
              <a:gd name="connsiteX3" fmla="*/ 188180 w 1620616"/>
              <a:gd name="connsiteY3" fmla="*/ 146151 h 837838"/>
              <a:gd name="connsiteX4" fmla="*/ 69613 w 1620616"/>
              <a:gd name="connsiteY4" fmla="*/ 0 h 837838"/>
              <a:gd name="connsiteX5" fmla="*/ 489005 w 1620616"/>
              <a:gd name="connsiteY5" fmla="*/ 178051 h 837838"/>
              <a:gd name="connsiteX6" fmla="*/ 569385 w 1620616"/>
              <a:gd name="connsiteY6" fmla="*/ 183099 h 837838"/>
              <a:gd name="connsiteX7" fmla="*/ 120939 w 1620616"/>
              <a:gd name="connsiteY7" fmla="*/ 87737 h 837838"/>
              <a:gd name="connsiteX8" fmla="*/ 1121248 w 1620616"/>
              <a:gd name="connsiteY8" fmla="*/ 429830 h 837838"/>
              <a:gd name="connsiteX9" fmla="*/ 1361982 w 1620616"/>
              <a:gd name="connsiteY9" fmla="*/ 498525 h 837838"/>
              <a:gd name="connsiteX10" fmla="*/ 1620616 w 1620616"/>
              <a:gd name="connsiteY10" fmla="*/ 600409 h 837838"/>
              <a:gd name="connsiteX11" fmla="*/ 1222549 w 1620616"/>
              <a:gd name="connsiteY11" fmla="*/ 832363 h 837838"/>
              <a:gd name="connsiteX12" fmla="*/ 805834 w 1620616"/>
              <a:gd name="connsiteY12" fmla="*/ 787301 h 837838"/>
              <a:gd name="connsiteX13" fmla="*/ 846813 w 1620616"/>
              <a:gd name="connsiteY13" fmla="*/ 702837 h 837838"/>
              <a:gd name="connsiteX14" fmla="*/ 848328 w 1620616"/>
              <a:gd name="connsiteY14" fmla="*/ 730227 h 837838"/>
              <a:gd name="connsiteX15" fmla="*/ 475770 w 1620616"/>
              <a:gd name="connsiteY15" fmla="*/ 543112 h 837838"/>
              <a:gd name="connsiteX16" fmla="*/ 114155 w 1620616"/>
              <a:gd name="connsiteY16" fmla="*/ 372877 h 837838"/>
              <a:gd name="connsiteX17" fmla="*/ 0 w 1620616"/>
              <a:gd name="connsiteY17" fmla="*/ 341053 h 837838"/>
              <a:gd name="connsiteX0" fmla="*/ 112249 w 1732865"/>
              <a:gd name="connsiteY0" fmla="*/ 341053 h 837838"/>
              <a:gd name="connsiteX1" fmla="*/ 116224 w 1732865"/>
              <a:gd name="connsiteY1" fmla="*/ 257564 h 837838"/>
              <a:gd name="connsiteX2" fmla="*/ 0 w 1732865"/>
              <a:gd name="connsiteY2" fmla="*/ 245245 h 837838"/>
              <a:gd name="connsiteX3" fmla="*/ 300429 w 1732865"/>
              <a:gd name="connsiteY3" fmla="*/ 146151 h 837838"/>
              <a:gd name="connsiteX4" fmla="*/ 181862 w 1732865"/>
              <a:gd name="connsiteY4" fmla="*/ 0 h 837838"/>
              <a:gd name="connsiteX5" fmla="*/ 601254 w 1732865"/>
              <a:gd name="connsiteY5" fmla="*/ 178051 h 837838"/>
              <a:gd name="connsiteX6" fmla="*/ 681634 w 1732865"/>
              <a:gd name="connsiteY6" fmla="*/ 183099 h 837838"/>
              <a:gd name="connsiteX7" fmla="*/ 233188 w 1732865"/>
              <a:gd name="connsiteY7" fmla="*/ 87737 h 837838"/>
              <a:gd name="connsiteX8" fmla="*/ 1233497 w 1732865"/>
              <a:gd name="connsiteY8" fmla="*/ 429830 h 837838"/>
              <a:gd name="connsiteX9" fmla="*/ 1474231 w 1732865"/>
              <a:gd name="connsiteY9" fmla="*/ 498525 h 837838"/>
              <a:gd name="connsiteX10" fmla="*/ 1732865 w 1732865"/>
              <a:gd name="connsiteY10" fmla="*/ 600409 h 837838"/>
              <a:gd name="connsiteX11" fmla="*/ 1334798 w 1732865"/>
              <a:gd name="connsiteY11" fmla="*/ 832363 h 837838"/>
              <a:gd name="connsiteX12" fmla="*/ 918083 w 1732865"/>
              <a:gd name="connsiteY12" fmla="*/ 787301 h 837838"/>
              <a:gd name="connsiteX13" fmla="*/ 959062 w 1732865"/>
              <a:gd name="connsiteY13" fmla="*/ 702837 h 837838"/>
              <a:gd name="connsiteX14" fmla="*/ 960577 w 1732865"/>
              <a:gd name="connsiteY14" fmla="*/ 730227 h 837838"/>
              <a:gd name="connsiteX15" fmla="*/ 588019 w 1732865"/>
              <a:gd name="connsiteY15" fmla="*/ 543112 h 837838"/>
              <a:gd name="connsiteX16" fmla="*/ 226404 w 1732865"/>
              <a:gd name="connsiteY16" fmla="*/ 372877 h 837838"/>
              <a:gd name="connsiteX17" fmla="*/ 112249 w 1732865"/>
              <a:gd name="connsiteY17" fmla="*/ 341053 h 837838"/>
              <a:gd name="connsiteX0" fmla="*/ 112249 w 1732865"/>
              <a:gd name="connsiteY0" fmla="*/ 341053 h 837838"/>
              <a:gd name="connsiteX1" fmla="*/ 116224 w 1732865"/>
              <a:gd name="connsiteY1" fmla="*/ 257564 h 837838"/>
              <a:gd name="connsiteX2" fmla="*/ 0 w 1732865"/>
              <a:gd name="connsiteY2" fmla="*/ 245245 h 837838"/>
              <a:gd name="connsiteX3" fmla="*/ 90577 w 1732865"/>
              <a:gd name="connsiteY3" fmla="*/ 138274 h 837838"/>
              <a:gd name="connsiteX4" fmla="*/ 181862 w 1732865"/>
              <a:gd name="connsiteY4" fmla="*/ 0 h 837838"/>
              <a:gd name="connsiteX5" fmla="*/ 601254 w 1732865"/>
              <a:gd name="connsiteY5" fmla="*/ 178051 h 837838"/>
              <a:gd name="connsiteX6" fmla="*/ 681634 w 1732865"/>
              <a:gd name="connsiteY6" fmla="*/ 183099 h 837838"/>
              <a:gd name="connsiteX7" fmla="*/ 233188 w 1732865"/>
              <a:gd name="connsiteY7" fmla="*/ 87737 h 837838"/>
              <a:gd name="connsiteX8" fmla="*/ 1233497 w 1732865"/>
              <a:gd name="connsiteY8" fmla="*/ 429830 h 837838"/>
              <a:gd name="connsiteX9" fmla="*/ 1474231 w 1732865"/>
              <a:gd name="connsiteY9" fmla="*/ 498525 h 837838"/>
              <a:gd name="connsiteX10" fmla="*/ 1732865 w 1732865"/>
              <a:gd name="connsiteY10" fmla="*/ 600409 h 837838"/>
              <a:gd name="connsiteX11" fmla="*/ 1334798 w 1732865"/>
              <a:gd name="connsiteY11" fmla="*/ 832363 h 837838"/>
              <a:gd name="connsiteX12" fmla="*/ 918083 w 1732865"/>
              <a:gd name="connsiteY12" fmla="*/ 787301 h 837838"/>
              <a:gd name="connsiteX13" fmla="*/ 959062 w 1732865"/>
              <a:gd name="connsiteY13" fmla="*/ 702837 h 837838"/>
              <a:gd name="connsiteX14" fmla="*/ 960577 w 1732865"/>
              <a:gd name="connsiteY14" fmla="*/ 730227 h 837838"/>
              <a:gd name="connsiteX15" fmla="*/ 588019 w 1732865"/>
              <a:gd name="connsiteY15" fmla="*/ 543112 h 837838"/>
              <a:gd name="connsiteX16" fmla="*/ 226404 w 1732865"/>
              <a:gd name="connsiteY16" fmla="*/ 372877 h 837838"/>
              <a:gd name="connsiteX17" fmla="*/ 112249 w 1732865"/>
              <a:gd name="connsiteY17" fmla="*/ 341053 h 837838"/>
              <a:gd name="connsiteX0" fmla="*/ 148453 w 1732865"/>
              <a:gd name="connsiteY0" fmla="*/ 302418 h 837838"/>
              <a:gd name="connsiteX1" fmla="*/ 116224 w 1732865"/>
              <a:gd name="connsiteY1" fmla="*/ 257564 h 837838"/>
              <a:gd name="connsiteX2" fmla="*/ 0 w 1732865"/>
              <a:gd name="connsiteY2" fmla="*/ 245245 h 837838"/>
              <a:gd name="connsiteX3" fmla="*/ 90577 w 1732865"/>
              <a:gd name="connsiteY3" fmla="*/ 138274 h 837838"/>
              <a:gd name="connsiteX4" fmla="*/ 181862 w 1732865"/>
              <a:gd name="connsiteY4" fmla="*/ 0 h 837838"/>
              <a:gd name="connsiteX5" fmla="*/ 601254 w 1732865"/>
              <a:gd name="connsiteY5" fmla="*/ 178051 h 837838"/>
              <a:gd name="connsiteX6" fmla="*/ 681634 w 1732865"/>
              <a:gd name="connsiteY6" fmla="*/ 183099 h 837838"/>
              <a:gd name="connsiteX7" fmla="*/ 233188 w 1732865"/>
              <a:gd name="connsiteY7" fmla="*/ 87737 h 837838"/>
              <a:gd name="connsiteX8" fmla="*/ 1233497 w 1732865"/>
              <a:gd name="connsiteY8" fmla="*/ 429830 h 837838"/>
              <a:gd name="connsiteX9" fmla="*/ 1474231 w 1732865"/>
              <a:gd name="connsiteY9" fmla="*/ 498525 h 837838"/>
              <a:gd name="connsiteX10" fmla="*/ 1732865 w 1732865"/>
              <a:gd name="connsiteY10" fmla="*/ 600409 h 837838"/>
              <a:gd name="connsiteX11" fmla="*/ 1334798 w 1732865"/>
              <a:gd name="connsiteY11" fmla="*/ 832363 h 837838"/>
              <a:gd name="connsiteX12" fmla="*/ 918083 w 1732865"/>
              <a:gd name="connsiteY12" fmla="*/ 787301 h 837838"/>
              <a:gd name="connsiteX13" fmla="*/ 959062 w 1732865"/>
              <a:gd name="connsiteY13" fmla="*/ 702837 h 837838"/>
              <a:gd name="connsiteX14" fmla="*/ 960577 w 1732865"/>
              <a:gd name="connsiteY14" fmla="*/ 730227 h 837838"/>
              <a:gd name="connsiteX15" fmla="*/ 588019 w 1732865"/>
              <a:gd name="connsiteY15" fmla="*/ 543112 h 837838"/>
              <a:gd name="connsiteX16" fmla="*/ 226404 w 1732865"/>
              <a:gd name="connsiteY16" fmla="*/ 372877 h 837838"/>
              <a:gd name="connsiteX17" fmla="*/ 148453 w 1732865"/>
              <a:gd name="connsiteY17" fmla="*/ 302418 h 837838"/>
              <a:gd name="connsiteX0" fmla="*/ 148453 w 1732865"/>
              <a:gd name="connsiteY0" fmla="*/ 302418 h 837838"/>
              <a:gd name="connsiteX1" fmla="*/ 116224 w 1732865"/>
              <a:gd name="connsiteY1" fmla="*/ 257564 h 837838"/>
              <a:gd name="connsiteX2" fmla="*/ 0 w 1732865"/>
              <a:gd name="connsiteY2" fmla="*/ 245245 h 837838"/>
              <a:gd name="connsiteX3" fmla="*/ 90577 w 1732865"/>
              <a:gd name="connsiteY3" fmla="*/ 138274 h 837838"/>
              <a:gd name="connsiteX4" fmla="*/ 181862 w 1732865"/>
              <a:gd name="connsiteY4" fmla="*/ 0 h 837838"/>
              <a:gd name="connsiteX5" fmla="*/ 601254 w 1732865"/>
              <a:gd name="connsiteY5" fmla="*/ 178051 h 837838"/>
              <a:gd name="connsiteX6" fmla="*/ 681634 w 1732865"/>
              <a:gd name="connsiteY6" fmla="*/ 183099 h 837838"/>
              <a:gd name="connsiteX7" fmla="*/ 233188 w 1732865"/>
              <a:gd name="connsiteY7" fmla="*/ 87737 h 837838"/>
              <a:gd name="connsiteX8" fmla="*/ 1233497 w 1732865"/>
              <a:gd name="connsiteY8" fmla="*/ 429830 h 837838"/>
              <a:gd name="connsiteX9" fmla="*/ 1474231 w 1732865"/>
              <a:gd name="connsiteY9" fmla="*/ 498525 h 837838"/>
              <a:gd name="connsiteX10" fmla="*/ 1732865 w 1732865"/>
              <a:gd name="connsiteY10" fmla="*/ 600409 h 837838"/>
              <a:gd name="connsiteX11" fmla="*/ 1334798 w 1732865"/>
              <a:gd name="connsiteY11" fmla="*/ 832363 h 837838"/>
              <a:gd name="connsiteX12" fmla="*/ 918083 w 1732865"/>
              <a:gd name="connsiteY12" fmla="*/ 787301 h 837838"/>
              <a:gd name="connsiteX13" fmla="*/ 959062 w 1732865"/>
              <a:gd name="connsiteY13" fmla="*/ 702837 h 837838"/>
              <a:gd name="connsiteX14" fmla="*/ 960577 w 1732865"/>
              <a:gd name="connsiteY14" fmla="*/ 730227 h 837838"/>
              <a:gd name="connsiteX15" fmla="*/ 588019 w 1732865"/>
              <a:gd name="connsiteY15" fmla="*/ 543112 h 837838"/>
              <a:gd name="connsiteX16" fmla="*/ 284225 w 1732865"/>
              <a:gd name="connsiteY16" fmla="*/ 362417 h 837838"/>
              <a:gd name="connsiteX17" fmla="*/ 148453 w 1732865"/>
              <a:gd name="connsiteY17" fmla="*/ 302418 h 837838"/>
              <a:gd name="connsiteX0" fmla="*/ 148453 w 1732865"/>
              <a:gd name="connsiteY0" fmla="*/ 302418 h 837838"/>
              <a:gd name="connsiteX1" fmla="*/ 116224 w 1732865"/>
              <a:gd name="connsiteY1" fmla="*/ 257564 h 837838"/>
              <a:gd name="connsiteX2" fmla="*/ 0 w 1732865"/>
              <a:gd name="connsiteY2" fmla="*/ 245245 h 837838"/>
              <a:gd name="connsiteX3" fmla="*/ 90577 w 1732865"/>
              <a:gd name="connsiteY3" fmla="*/ 138274 h 837838"/>
              <a:gd name="connsiteX4" fmla="*/ 181862 w 1732865"/>
              <a:gd name="connsiteY4" fmla="*/ 0 h 837838"/>
              <a:gd name="connsiteX5" fmla="*/ 601254 w 1732865"/>
              <a:gd name="connsiteY5" fmla="*/ 178051 h 837838"/>
              <a:gd name="connsiteX6" fmla="*/ 681634 w 1732865"/>
              <a:gd name="connsiteY6" fmla="*/ 183099 h 837838"/>
              <a:gd name="connsiteX7" fmla="*/ 233188 w 1732865"/>
              <a:gd name="connsiteY7" fmla="*/ 87737 h 837838"/>
              <a:gd name="connsiteX8" fmla="*/ 1233497 w 1732865"/>
              <a:gd name="connsiteY8" fmla="*/ 429830 h 837838"/>
              <a:gd name="connsiteX9" fmla="*/ 1474231 w 1732865"/>
              <a:gd name="connsiteY9" fmla="*/ 498525 h 837838"/>
              <a:gd name="connsiteX10" fmla="*/ 1732865 w 1732865"/>
              <a:gd name="connsiteY10" fmla="*/ 600409 h 837838"/>
              <a:gd name="connsiteX11" fmla="*/ 1334798 w 1732865"/>
              <a:gd name="connsiteY11" fmla="*/ 832363 h 837838"/>
              <a:gd name="connsiteX12" fmla="*/ 918083 w 1732865"/>
              <a:gd name="connsiteY12" fmla="*/ 787301 h 837838"/>
              <a:gd name="connsiteX13" fmla="*/ 959062 w 1732865"/>
              <a:gd name="connsiteY13" fmla="*/ 702837 h 837838"/>
              <a:gd name="connsiteX14" fmla="*/ 960577 w 1732865"/>
              <a:gd name="connsiteY14" fmla="*/ 730227 h 837838"/>
              <a:gd name="connsiteX15" fmla="*/ 636774 w 1732865"/>
              <a:gd name="connsiteY15" fmla="*/ 535821 h 837838"/>
              <a:gd name="connsiteX16" fmla="*/ 284225 w 1732865"/>
              <a:gd name="connsiteY16" fmla="*/ 362417 h 837838"/>
              <a:gd name="connsiteX17" fmla="*/ 148453 w 1732865"/>
              <a:gd name="connsiteY17" fmla="*/ 302418 h 837838"/>
              <a:gd name="connsiteX0" fmla="*/ 148453 w 1732865"/>
              <a:gd name="connsiteY0" fmla="*/ 302418 h 837838"/>
              <a:gd name="connsiteX1" fmla="*/ 116224 w 1732865"/>
              <a:gd name="connsiteY1" fmla="*/ 257564 h 837838"/>
              <a:gd name="connsiteX2" fmla="*/ 0 w 1732865"/>
              <a:gd name="connsiteY2" fmla="*/ 245245 h 837838"/>
              <a:gd name="connsiteX3" fmla="*/ 90577 w 1732865"/>
              <a:gd name="connsiteY3" fmla="*/ 138274 h 837838"/>
              <a:gd name="connsiteX4" fmla="*/ 181862 w 1732865"/>
              <a:gd name="connsiteY4" fmla="*/ 0 h 837838"/>
              <a:gd name="connsiteX5" fmla="*/ 601254 w 1732865"/>
              <a:gd name="connsiteY5" fmla="*/ 178051 h 837838"/>
              <a:gd name="connsiteX6" fmla="*/ 681634 w 1732865"/>
              <a:gd name="connsiteY6" fmla="*/ 183099 h 837838"/>
              <a:gd name="connsiteX7" fmla="*/ 233188 w 1732865"/>
              <a:gd name="connsiteY7" fmla="*/ 87737 h 837838"/>
              <a:gd name="connsiteX8" fmla="*/ 1233497 w 1732865"/>
              <a:gd name="connsiteY8" fmla="*/ 429830 h 837838"/>
              <a:gd name="connsiteX9" fmla="*/ 1474231 w 1732865"/>
              <a:gd name="connsiteY9" fmla="*/ 498525 h 837838"/>
              <a:gd name="connsiteX10" fmla="*/ 1732865 w 1732865"/>
              <a:gd name="connsiteY10" fmla="*/ 600409 h 837838"/>
              <a:gd name="connsiteX11" fmla="*/ 1334798 w 1732865"/>
              <a:gd name="connsiteY11" fmla="*/ 832363 h 837838"/>
              <a:gd name="connsiteX12" fmla="*/ 918083 w 1732865"/>
              <a:gd name="connsiteY12" fmla="*/ 787301 h 837838"/>
              <a:gd name="connsiteX13" fmla="*/ 1142915 w 1732865"/>
              <a:gd name="connsiteY13" fmla="*/ 749032 h 837838"/>
              <a:gd name="connsiteX14" fmla="*/ 960577 w 1732865"/>
              <a:gd name="connsiteY14" fmla="*/ 730227 h 837838"/>
              <a:gd name="connsiteX15" fmla="*/ 636774 w 1732865"/>
              <a:gd name="connsiteY15" fmla="*/ 535821 h 837838"/>
              <a:gd name="connsiteX16" fmla="*/ 284225 w 1732865"/>
              <a:gd name="connsiteY16" fmla="*/ 362417 h 837838"/>
              <a:gd name="connsiteX17" fmla="*/ 148453 w 1732865"/>
              <a:gd name="connsiteY17" fmla="*/ 302418 h 837838"/>
              <a:gd name="connsiteX0" fmla="*/ 148453 w 1732865"/>
              <a:gd name="connsiteY0" fmla="*/ 302418 h 837838"/>
              <a:gd name="connsiteX1" fmla="*/ 116224 w 1732865"/>
              <a:gd name="connsiteY1" fmla="*/ 257564 h 837838"/>
              <a:gd name="connsiteX2" fmla="*/ 0 w 1732865"/>
              <a:gd name="connsiteY2" fmla="*/ 245245 h 837838"/>
              <a:gd name="connsiteX3" fmla="*/ 90577 w 1732865"/>
              <a:gd name="connsiteY3" fmla="*/ 138274 h 837838"/>
              <a:gd name="connsiteX4" fmla="*/ 181862 w 1732865"/>
              <a:gd name="connsiteY4" fmla="*/ 0 h 837838"/>
              <a:gd name="connsiteX5" fmla="*/ 601254 w 1732865"/>
              <a:gd name="connsiteY5" fmla="*/ 178051 h 837838"/>
              <a:gd name="connsiteX6" fmla="*/ 681634 w 1732865"/>
              <a:gd name="connsiteY6" fmla="*/ 183099 h 837838"/>
              <a:gd name="connsiteX7" fmla="*/ 233188 w 1732865"/>
              <a:gd name="connsiteY7" fmla="*/ 87737 h 837838"/>
              <a:gd name="connsiteX8" fmla="*/ 1233497 w 1732865"/>
              <a:gd name="connsiteY8" fmla="*/ 429830 h 837838"/>
              <a:gd name="connsiteX9" fmla="*/ 1474231 w 1732865"/>
              <a:gd name="connsiteY9" fmla="*/ 498525 h 837838"/>
              <a:gd name="connsiteX10" fmla="*/ 1732865 w 1732865"/>
              <a:gd name="connsiteY10" fmla="*/ 600409 h 837838"/>
              <a:gd name="connsiteX11" fmla="*/ 1334798 w 1732865"/>
              <a:gd name="connsiteY11" fmla="*/ 832363 h 837838"/>
              <a:gd name="connsiteX12" fmla="*/ 918083 w 1732865"/>
              <a:gd name="connsiteY12" fmla="*/ 787301 h 837838"/>
              <a:gd name="connsiteX13" fmla="*/ 1142915 w 1732865"/>
              <a:gd name="connsiteY13" fmla="*/ 749032 h 837838"/>
              <a:gd name="connsiteX14" fmla="*/ 1024041 w 1732865"/>
              <a:gd name="connsiteY14" fmla="*/ 708051 h 837838"/>
              <a:gd name="connsiteX15" fmla="*/ 636774 w 1732865"/>
              <a:gd name="connsiteY15" fmla="*/ 535821 h 837838"/>
              <a:gd name="connsiteX16" fmla="*/ 284225 w 1732865"/>
              <a:gd name="connsiteY16" fmla="*/ 362417 h 837838"/>
              <a:gd name="connsiteX17" fmla="*/ 148453 w 1732865"/>
              <a:gd name="connsiteY17" fmla="*/ 302418 h 837838"/>
              <a:gd name="connsiteX0" fmla="*/ 148453 w 1732865"/>
              <a:gd name="connsiteY0" fmla="*/ 302418 h 836696"/>
              <a:gd name="connsiteX1" fmla="*/ 116224 w 1732865"/>
              <a:gd name="connsiteY1" fmla="*/ 257564 h 836696"/>
              <a:gd name="connsiteX2" fmla="*/ 0 w 1732865"/>
              <a:gd name="connsiteY2" fmla="*/ 245245 h 836696"/>
              <a:gd name="connsiteX3" fmla="*/ 90577 w 1732865"/>
              <a:gd name="connsiteY3" fmla="*/ 138274 h 836696"/>
              <a:gd name="connsiteX4" fmla="*/ 181862 w 1732865"/>
              <a:gd name="connsiteY4" fmla="*/ 0 h 836696"/>
              <a:gd name="connsiteX5" fmla="*/ 601254 w 1732865"/>
              <a:gd name="connsiteY5" fmla="*/ 178051 h 836696"/>
              <a:gd name="connsiteX6" fmla="*/ 681634 w 1732865"/>
              <a:gd name="connsiteY6" fmla="*/ 183099 h 836696"/>
              <a:gd name="connsiteX7" fmla="*/ 233188 w 1732865"/>
              <a:gd name="connsiteY7" fmla="*/ 87737 h 836696"/>
              <a:gd name="connsiteX8" fmla="*/ 1233497 w 1732865"/>
              <a:gd name="connsiteY8" fmla="*/ 429830 h 836696"/>
              <a:gd name="connsiteX9" fmla="*/ 1474231 w 1732865"/>
              <a:gd name="connsiteY9" fmla="*/ 498525 h 836696"/>
              <a:gd name="connsiteX10" fmla="*/ 1732865 w 1732865"/>
              <a:gd name="connsiteY10" fmla="*/ 600409 h 836696"/>
              <a:gd name="connsiteX11" fmla="*/ 1334798 w 1732865"/>
              <a:gd name="connsiteY11" fmla="*/ 832363 h 836696"/>
              <a:gd name="connsiteX12" fmla="*/ 1036007 w 1732865"/>
              <a:gd name="connsiteY12" fmla="*/ 772081 h 836696"/>
              <a:gd name="connsiteX13" fmla="*/ 1142915 w 1732865"/>
              <a:gd name="connsiteY13" fmla="*/ 749032 h 836696"/>
              <a:gd name="connsiteX14" fmla="*/ 1024041 w 1732865"/>
              <a:gd name="connsiteY14" fmla="*/ 708051 h 836696"/>
              <a:gd name="connsiteX15" fmla="*/ 636774 w 1732865"/>
              <a:gd name="connsiteY15" fmla="*/ 535821 h 836696"/>
              <a:gd name="connsiteX16" fmla="*/ 284225 w 1732865"/>
              <a:gd name="connsiteY16" fmla="*/ 362417 h 836696"/>
              <a:gd name="connsiteX17" fmla="*/ 148453 w 1732865"/>
              <a:gd name="connsiteY17" fmla="*/ 302418 h 836696"/>
              <a:gd name="connsiteX0" fmla="*/ 148453 w 1732865"/>
              <a:gd name="connsiteY0" fmla="*/ 302418 h 840869"/>
              <a:gd name="connsiteX1" fmla="*/ 116224 w 1732865"/>
              <a:gd name="connsiteY1" fmla="*/ 257564 h 840869"/>
              <a:gd name="connsiteX2" fmla="*/ 0 w 1732865"/>
              <a:gd name="connsiteY2" fmla="*/ 245245 h 840869"/>
              <a:gd name="connsiteX3" fmla="*/ 90577 w 1732865"/>
              <a:gd name="connsiteY3" fmla="*/ 138274 h 840869"/>
              <a:gd name="connsiteX4" fmla="*/ 181862 w 1732865"/>
              <a:gd name="connsiteY4" fmla="*/ 0 h 840869"/>
              <a:gd name="connsiteX5" fmla="*/ 601254 w 1732865"/>
              <a:gd name="connsiteY5" fmla="*/ 178051 h 840869"/>
              <a:gd name="connsiteX6" fmla="*/ 681634 w 1732865"/>
              <a:gd name="connsiteY6" fmla="*/ 183099 h 840869"/>
              <a:gd name="connsiteX7" fmla="*/ 233188 w 1732865"/>
              <a:gd name="connsiteY7" fmla="*/ 87737 h 840869"/>
              <a:gd name="connsiteX8" fmla="*/ 1233497 w 1732865"/>
              <a:gd name="connsiteY8" fmla="*/ 429830 h 840869"/>
              <a:gd name="connsiteX9" fmla="*/ 1474231 w 1732865"/>
              <a:gd name="connsiteY9" fmla="*/ 498525 h 840869"/>
              <a:gd name="connsiteX10" fmla="*/ 1732865 w 1732865"/>
              <a:gd name="connsiteY10" fmla="*/ 600409 h 840869"/>
              <a:gd name="connsiteX11" fmla="*/ 1334798 w 1732865"/>
              <a:gd name="connsiteY11" fmla="*/ 832363 h 840869"/>
              <a:gd name="connsiteX12" fmla="*/ 1036007 w 1732865"/>
              <a:gd name="connsiteY12" fmla="*/ 772081 h 840869"/>
              <a:gd name="connsiteX13" fmla="*/ 1142915 w 1732865"/>
              <a:gd name="connsiteY13" fmla="*/ 749032 h 840869"/>
              <a:gd name="connsiteX14" fmla="*/ 1024041 w 1732865"/>
              <a:gd name="connsiteY14" fmla="*/ 708051 h 840869"/>
              <a:gd name="connsiteX15" fmla="*/ 636774 w 1732865"/>
              <a:gd name="connsiteY15" fmla="*/ 535821 h 840869"/>
              <a:gd name="connsiteX16" fmla="*/ 284225 w 1732865"/>
              <a:gd name="connsiteY16" fmla="*/ 362417 h 840869"/>
              <a:gd name="connsiteX17" fmla="*/ 148453 w 1732865"/>
              <a:gd name="connsiteY17" fmla="*/ 302418 h 840869"/>
              <a:gd name="connsiteX0" fmla="*/ 148453 w 1732865"/>
              <a:gd name="connsiteY0" fmla="*/ 302418 h 840869"/>
              <a:gd name="connsiteX1" fmla="*/ 72032 w 1732865"/>
              <a:gd name="connsiteY1" fmla="*/ 276253 h 840869"/>
              <a:gd name="connsiteX2" fmla="*/ 0 w 1732865"/>
              <a:gd name="connsiteY2" fmla="*/ 245245 h 840869"/>
              <a:gd name="connsiteX3" fmla="*/ 90577 w 1732865"/>
              <a:gd name="connsiteY3" fmla="*/ 138274 h 840869"/>
              <a:gd name="connsiteX4" fmla="*/ 181862 w 1732865"/>
              <a:gd name="connsiteY4" fmla="*/ 0 h 840869"/>
              <a:gd name="connsiteX5" fmla="*/ 601254 w 1732865"/>
              <a:gd name="connsiteY5" fmla="*/ 178051 h 840869"/>
              <a:gd name="connsiteX6" fmla="*/ 681634 w 1732865"/>
              <a:gd name="connsiteY6" fmla="*/ 183099 h 840869"/>
              <a:gd name="connsiteX7" fmla="*/ 233188 w 1732865"/>
              <a:gd name="connsiteY7" fmla="*/ 87737 h 840869"/>
              <a:gd name="connsiteX8" fmla="*/ 1233497 w 1732865"/>
              <a:gd name="connsiteY8" fmla="*/ 429830 h 840869"/>
              <a:gd name="connsiteX9" fmla="*/ 1474231 w 1732865"/>
              <a:gd name="connsiteY9" fmla="*/ 498525 h 840869"/>
              <a:gd name="connsiteX10" fmla="*/ 1732865 w 1732865"/>
              <a:gd name="connsiteY10" fmla="*/ 600409 h 840869"/>
              <a:gd name="connsiteX11" fmla="*/ 1334798 w 1732865"/>
              <a:gd name="connsiteY11" fmla="*/ 832363 h 840869"/>
              <a:gd name="connsiteX12" fmla="*/ 1036007 w 1732865"/>
              <a:gd name="connsiteY12" fmla="*/ 772081 h 840869"/>
              <a:gd name="connsiteX13" fmla="*/ 1142915 w 1732865"/>
              <a:gd name="connsiteY13" fmla="*/ 749032 h 840869"/>
              <a:gd name="connsiteX14" fmla="*/ 1024041 w 1732865"/>
              <a:gd name="connsiteY14" fmla="*/ 708051 h 840869"/>
              <a:gd name="connsiteX15" fmla="*/ 636774 w 1732865"/>
              <a:gd name="connsiteY15" fmla="*/ 535821 h 840869"/>
              <a:gd name="connsiteX16" fmla="*/ 284225 w 1732865"/>
              <a:gd name="connsiteY16" fmla="*/ 362417 h 840869"/>
              <a:gd name="connsiteX17" fmla="*/ 148453 w 1732865"/>
              <a:gd name="connsiteY17" fmla="*/ 302418 h 840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32865" h="840869">
                <a:moveTo>
                  <a:pt x="148453" y="302418"/>
                </a:moveTo>
                <a:lnTo>
                  <a:pt x="72032" y="276253"/>
                </a:lnTo>
                <a:lnTo>
                  <a:pt x="0" y="245245"/>
                </a:lnTo>
                <a:lnTo>
                  <a:pt x="90577" y="138274"/>
                </a:lnTo>
                <a:lnTo>
                  <a:pt x="181862" y="0"/>
                </a:lnTo>
                <a:lnTo>
                  <a:pt x="601254" y="178051"/>
                </a:lnTo>
                <a:lnTo>
                  <a:pt x="681634" y="183099"/>
                </a:lnTo>
                <a:lnTo>
                  <a:pt x="233188" y="87737"/>
                </a:lnTo>
                <a:lnTo>
                  <a:pt x="1233497" y="429830"/>
                </a:lnTo>
                <a:cubicBezTo>
                  <a:pt x="1312547" y="430245"/>
                  <a:pt x="1389368" y="560904"/>
                  <a:pt x="1474231" y="498525"/>
                </a:cubicBezTo>
                <a:lnTo>
                  <a:pt x="1732865" y="600409"/>
                </a:lnTo>
                <a:lnTo>
                  <a:pt x="1334798" y="832363"/>
                </a:lnTo>
                <a:cubicBezTo>
                  <a:pt x="1276081" y="852566"/>
                  <a:pt x="1235148" y="838437"/>
                  <a:pt x="1036007" y="772081"/>
                </a:cubicBezTo>
                <a:lnTo>
                  <a:pt x="1142915" y="749032"/>
                </a:lnTo>
                <a:lnTo>
                  <a:pt x="1024041" y="708051"/>
                </a:lnTo>
                <a:lnTo>
                  <a:pt x="636774" y="535821"/>
                </a:lnTo>
                <a:lnTo>
                  <a:pt x="284225" y="362417"/>
                </a:lnTo>
                <a:lnTo>
                  <a:pt x="148453" y="302418"/>
                </a:lnTo>
                <a:close/>
              </a:path>
            </a:pathLst>
          </a:custGeom>
          <a:solidFill>
            <a:srgbClr val="00A389">
              <a:alpha val="30196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422041">
              <a:defRPr/>
            </a:pPr>
            <a:endParaRPr lang="en-US" sz="1662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2EDD26-B26E-406B-809A-A593058D0010}"/>
              </a:ext>
            </a:extLst>
          </p:cNvPr>
          <p:cNvSpPr txBox="1"/>
          <p:nvPr/>
        </p:nvSpPr>
        <p:spPr>
          <a:xfrm>
            <a:off x="4753289" y="3102712"/>
            <a:ext cx="211015" cy="284836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defTabSz="844083">
              <a:lnSpc>
                <a:spcPct val="110000"/>
              </a:lnSpc>
              <a:spcBef>
                <a:spcPts val="277"/>
              </a:spcBef>
              <a:spcAft>
                <a:spcPts val="554"/>
              </a:spcAft>
              <a:buClr>
                <a:srgbClr val="A6A8AC"/>
              </a:buClr>
              <a:buSzPct val="95000"/>
              <a:defRPr/>
            </a:pPr>
            <a:r>
              <a:rPr lang="es-MX" sz="1292" b="1" dirty="0">
                <a:solidFill>
                  <a:srgbClr val="006858">
                    <a:lumMod val="50000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B-2</a:t>
            </a:r>
            <a:endParaRPr lang="en-US" sz="1292" b="1" dirty="0">
              <a:solidFill>
                <a:srgbClr val="006858">
                  <a:lumMod val="50000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Freeform 18">
            <a:extLst>
              <a:ext uri="{FF2B5EF4-FFF2-40B4-BE49-F238E27FC236}">
                <a16:creationId xmlns:a16="http://schemas.microsoft.com/office/drawing/2014/main" id="{BA77CEF3-B570-4879-9A04-E001CD6133C2}"/>
              </a:ext>
            </a:extLst>
          </p:cNvPr>
          <p:cNvSpPr/>
          <p:nvPr/>
        </p:nvSpPr>
        <p:spPr>
          <a:xfrm>
            <a:off x="5612890" y="2042510"/>
            <a:ext cx="864954" cy="376067"/>
          </a:xfrm>
          <a:custGeom>
            <a:avLst/>
            <a:gdLst>
              <a:gd name="connsiteX0" fmla="*/ 9054 w 937034"/>
              <a:gd name="connsiteY0" fmla="*/ 172015 h 407406"/>
              <a:gd name="connsiteX1" fmla="*/ 0 w 937034"/>
              <a:gd name="connsiteY1" fmla="*/ 99588 h 407406"/>
              <a:gd name="connsiteX2" fmla="*/ 190123 w 937034"/>
              <a:gd name="connsiteY2" fmla="*/ 31687 h 407406"/>
              <a:gd name="connsiteX3" fmla="*/ 398353 w 937034"/>
              <a:gd name="connsiteY3" fmla="*/ 0 h 407406"/>
              <a:gd name="connsiteX4" fmla="*/ 452673 w 937034"/>
              <a:gd name="connsiteY4" fmla="*/ 18107 h 407406"/>
              <a:gd name="connsiteX5" fmla="*/ 407406 w 937034"/>
              <a:gd name="connsiteY5" fmla="*/ 54320 h 407406"/>
              <a:gd name="connsiteX6" fmla="*/ 792178 w 937034"/>
              <a:gd name="connsiteY6" fmla="*/ 176542 h 407406"/>
              <a:gd name="connsiteX7" fmla="*/ 819339 w 937034"/>
              <a:gd name="connsiteY7" fmla="*/ 153908 h 407406"/>
              <a:gd name="connsiteX8" fmla="*/ 937034 w 937034"/>
              <a:gd name="connsiteY8" fmla="*/ 199176 h 407406"/>
              <a:gd name="connsiteX9" fmla="*/ 927980 w 937034"/>
              <a:gd name="connsiteY9" fmla="*/ 289710 h 407406"/>
              <a:gd name="connsiteX10" fmla="*/ 570368 w 937034"/>
              <a:gd name="connsiteY10" fmla="*/ 407406 h 407406"/>
              <a:gd name="connsiteX11" fmla="*/ 9054 w 937034"/>
              <a:gd name="connsiteY11" fmla="*/ 172015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7034" h="407406">
                <a:moveTo>
                  <a:pt x="9054" y="172015"/>
                </a:moveTo>
                <a:lnTo>
                  <a:pt x="0" y="99588"/>
                </a:lnTo>
                <a:lnTo>
                  <a:pt x="190123" y="31687"/>
                </a:lnTo>
                <a:lnTo>
                  <a:pt x="398353" y="0"/>
                </a:lnTo>
                <a:lnTo>
                  <a:pt x="452673" y="18107"/>
                </a:lnTo>
                <a:lnTo>
                  <a:pt x="407406" y="54320"/>
                </a:lnTo>
                <a:lnTo>
                  <a:pt x="792178" y="176542"/>
                </a:lnTo>
                <a:lnTo>
                  <a:pt x="819339" y="153908"/>
                </a:lnTo>
                <a:lnTo>
                  <a:pt x="937034" y="199176"/>
                </a:lnTo>
                <a:lnTo>
                  <a:pt x="927980" y="289710"/>
                </a:lnTo>
                <a:lnTo>
                  <a:pt x="570368" y="407406"/>
                </a:lnTo>
                <a:lnTo>
                  <a:pt x="9054" y="172015"/>
                </a:lnTo>
                <a:close/>
              </a:path>
            </a:pathLst>
          </a:custGeom>
          <a:solidFill>
            <a:srgbClr val="00A389">
              <a:alpha val="30196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422041">
              <a:defRPr/>
            </a:pPr>
            <a:endParaRPr lang="en-US" sz="1662" kern="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569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E72D3-69E5-41DE-BFB1-B6C802CE2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1D41B-4E7B-47D2-814A-AC9CD7456B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C9064D-EA55-4B64-A56B-71078678D6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Prologis Park Grande North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EA9779-7A72-4FD9-AFAF-71B78B8D41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32" y="1817135"/>
            <a:ext cx="7194436" cy="435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E72D3-69E5-41DE-BFB1-B6C802CE2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Master plan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C9064D-EA55-4B64-A56B-71078678D6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Prologis Park Grande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D9C881-3106-443E-9742-21A8880692F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35" y="1407161"/>
            <a:ext cx="7605665" cy="492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11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ground, train&#10;&#10;Description generated with very high confidence">
            <a:extLst>
              <a:ext uri="{FF2B5EF4-FFF2-40B4-BE49-F238E27FC236}">
                <a16:creationId xmlns:a16="http://schemas.microsoft.com/office/drawing/2014/main" id="{550D4679-DD2F-456E-9B71-C3F3A19B82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4"/>
          <a:stretch/>
        </p:blipFill>
        <p:spPr>
          <a:xfrm>
            <a:off x="-1" y="-2944"/>
            <a:ext cx="9144000" cy="468762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4CB0764-D016-42A8-8802-1EC56F9C55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1240" y="5205042"/>
            <a:ext cx="8341520" cy="136443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USC Global Supply Chain Symposium</a:t>
            </a:r>
          </a:p>
          <a:p>
            <a:pPr lvl="0">
              <a:lnSpc>
                <a:spcPct val="100000"/>
              </a:lnSpc>
              <a:buClrTx/>
              <a:buSzTx/>
            </a:pPr>
            <a:r>
              <a:rPr lang="en-US" sz="1600" dirty="0"/>
              <a:t>Rafael Arias, Prologis Mexico Central Mexico VP MKT Officer</a:t>
            </a:r>
          </a:p>
          <a:p>
            <a:pPr lvl="0">
              <a:lnSpc>
                <a:spcPct val="100000"/>
              </a:lnSpc>
              <a:spcAft>
                <a:spcPts val="0"/>
              </a:spcAft>
              <a:buClrTx/>
              <a:buSzTx/>
            </a:pPr>
            <a:r>
              <a:rPr lang="en-US" sz="1300" dirty="0"/>
              <a:t>May 21th 2019</a:t>
            </a:r>
            <a:endParaRPr lang="en-GB" sz="13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6568C-5833-436F-96A8-8F807DA28E97}"/>
              </a:ext>
            </a:extLst>
          </p:cNvPr>
          <p:cNvSpPr txBox="1"/>
          <p:nvPr/>
        </p:nvSpPr>
        <p:spPr>
          <a:xfrm>
            <a:off x="5675659" y="4407676"/>
            <a:ext cx="3011141" cy="276999"/>
          </a:xfrm>
          <a:prstGeom prst="rect">
            <a:avLst/>
          </a:prstGeom>
          <a:noFill/>
        </p:spPr>
        <p:txBody>
          <a:bodyPr wrap="square" lIns="0" rIns="0" bIns="91440" rtlCol="0">
            <a:spAutoFit/>
          </a:bodyPr>
          <a:lstStyle/>
          <a:p>
            <a:pPr algn="r"/>
            <a:r>
              <a:rPr lang="en-US" sz="9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Prologis Park Grande, Mexico City, Mexico</a:t>
            </a:r>
          </a:p>
        </p:txBody>
      </p:sp>
    </p:spTree>
    <p:extLst>
      <p:ext uri="{BB962C8B-B14F-4D97-AF65-F5344CB8AC3E}">
        <p14:creationId xmlns:p14="http://schemas.microsoft.com/office/powerpoint/2010/main" val="38260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E72D3-69E5-41DE-BFB1-B6C802CE2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Master plan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C9064D-EA55-4B64-A56B-71078678D6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Prologis Park Grande Expansion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C4CEC9-70E6-4F1B-90C0-E57F0F3632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35" y="1407161"/>
            <a:ext cx="7592291" cy="491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04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E72D3-69E5-41DE-BFB1-B6C802CE2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Prologis Park Tres Rios</a:t>
            </a:r>
          </a:p>
        </p:txBody>
      </p:sp>
      <p:pic>
        <p:nvPicPr>
          <p:cNvPr id="11" name="Content Placeholder 10" descr="A picture containing building&#10;&#10;Description generated with very high confidence">
            <a:extLst>
              <a:ext uri="{FF2B5EF4-FFF2-40B4-BE49-F238E27FC236}">
                <a16:creationId xmlns:a16="http://schemas.microsoft.com/office/drawing/2014/main" id="{E76FBF57-576C-44CD-9CD0-9D83FE0A10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4" r="1711"/>
          <a:stretch/>
        </p:blipFill>
        <p:spPr>
          <a:xfrm>
            <a:off x="421641" y="1825625"/>
            <a:ext cx="5479626" cy="435133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C9064D-EA55-4B64-A56B-71078678D6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Aerial Photography</a:t>
            </a:r>
          </a:p>
        </p:txBody>
      </p:sp>
      <p:pic>
        <p:nvPicPr>
          <p:cNvPr id="13" name="Picture 12" descr="An empty parking lot in front of a building&#10;&#10;Description generated with very high confidence">
            <a:extLst>
              <a:ext uri="{FF2B5EF4-FFF2-40B4-BE49-F238E27FC236}">
                <a16:creationId xmlns:a16="http://schemas.microsoft.com/office/drawing/2014/main" id="{72E437C7-2161-477F-9064-91A656D7B5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0" r="14773"/>
          <a:stretch/>
        </p:blipFill>
        <p:spPr>
          <a:xfrm>
            <a:off x="6002868" y="1825625"/>
            <a:ext cx="271949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40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E72D3-69E5-41DE-BFB1-B6C802CE2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Ahead of What’s Next ! ! !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C9064D-EA55-4B64-A56B-71078678D6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Future Land Options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3EBE21-8399-456A-B9E3-D8146DAF12D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35" y="1407160"/>
            <a:ext cx="8067483" cy="488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52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323871-ED52-4369-ADDD-9654D70AF4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" b="1471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05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B1F06D-C0C3-4649-B4EC-23832CD24E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932" y="4653992"/>
            <a:ext cx="7329545" cy="511383"/>
          </a:xfrm>
        </p:spPr>
        <p:txBody>
          <a:bodyPr>
            <a:normAutofit fontScale="90000"/>
          </a:bodyPr>
          <a:lstStyle/>
          <a:p>
            <a:r>
              <a:rPr lang="en-US" sz="3692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MXC Industrial MKT Fundamentals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0B5E138-ED11-486A-AC7F-D5C32E0E5CF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7" r="1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102962-3856-489C-B8C1-C789381173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Tres Rios #8, Mexico City</a:t>
            </a:r>
          </a:p>
        </p:txBody>
      </p:sp>
    </p:spTree>
    <p:extLst>
      <p:ext uri="{BB962C8B-B14F-4D97-AF65-F5344CB8AC3E}">
        <p14:creationId xmlns:p14="http://schemas.microsoft.com/office/powerpoint/2010/main" val="35118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8B87A-330F-4545-BB05-153737A50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Real Estate Fundamentals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F1458C-24A6-49BE-B52F-4B60E8940B13}"/>
              </a:ext>
            </a:extLst>
          </p:cNvPr>
          <p:cNvSpPr/>
          <p:nvPr/>
        </p:nvSpPr>
        <p:spPr>
          <a:xfrm>
            <a:off x="1963049" y="6158901"/>
            <a:ext cx="5410199" cy="411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22041">
              <a:defRPr/>
            </a:pPr>
            <a:r>
              <a:rPr lang="en-US" sz="692" dirty="0">
                <a:solidFill>
                  <a:srgbClr val="525457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Data as of March 31, 2019</a:t>
            </a:r>
          </a:p>
          <a:p>
            <a:pPr marL="211021" indent="-211021" defTabSz="422041">
              <a:buFont typeface="+mj-lt"/>
              <a:buAutoNum type="arabicPeriod"/>
              <a:defRPr/>
            </a:pPr>
            <a:r>
              <a:rPr lang="en-US" sz="692" dirty="0">
                <a:solidFill>
                  <a:srgbClr val="525457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BTS is defined as build to suit</a:t>
            </a:r>
          </a:p>
          <a:p>
            <a:pPr marL="211021" indent="-211021" defTabSz="422041">
              <a:buFont typeface="+mj-lt"/>
              <a:buAutoNum type="arabicPeriod"/>
              <a:defRPr/>
            </a:pPr>
            <a:r>
              <a:rPr lang="en-US" sz="692" dirty="0">
                <a:solidFill>
                  <a:srgbClr val="525457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TTM is defined as trailing twelve months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370B35-3236-4B3D-9F2B-F6390F4080C3}"/>
              </a:ext>
            </a:extLst>
          </p:cNvPr>
          <p:cNvSpPr/>
          <p:nvPr/>
        </p:nvSpPr>
        <p:spPr>
          <a:xfrm>
            <a:off x="1111650" y="4869787"/>
            <a:ext cx="226285" cy="32756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2041">
              <a:defRPr/>
            </a:pPr>
            <a:endParaRPr lang="en-US" sz="1662" dirty="0">
              <a:solidFill>
                <a:srgbClr val="00A389"/>
              </a:solidFill>
              <a:latin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EE198F-3FF0-4F63-A9A2-00FBC68BABEE}"/>
              </a:ext>
            </a:extLst>
          </p:cNvPr>
          <p:cNvSpPr/>
          <p:nvPr/>
        </p:nvSpPr>
        <p:spPr>
          <a:xfrm>
            <a:off x="1126148" y="4374335"/>
            <a:ext cx="499166" cy="31405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2041">
              <a:defRPr/>
            </a:pPr>
            <a:endParaRPr lang="en-US" sz="1662" dirty="0">
              <a:solidFill>
                <a:srgbClr val="00A389"/>
              </a:solidFill>
              <a:latin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FD0A85-BC10-45F6-BBF5-8AADB19707CE}"/>
              </a:ext>
            </a:extLst>
          </p:cNvPr>
          <p:cNvSpPr/>
          <p:nvPr/>
        </p:nvSpPr>
        <p:spPr>
          <a:xfrm>
            <a:off x="1128292" y="3814123"/>
            <a:ext cx="613176" cy="3358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2041">
              <a:defRPr/>
            </a:pPr>
            <a:endParaRPr lang="en-US" sz="1662" dirty="0">
              <a:solidFill>
                <a:srgbClr val="00A389"/>
              </a:solidFill>
              <a:latin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8F8D41-700B-4BD5-80DC-E9D2DCDA19E8}"/>
              </a:ext>
            </a:extLst>
          </p:cNvPr>
          <p:cNvSpPr/>
          <p:nvPr/>
        </p:nvSpPr>
        <p:spPr>
          <a:xfrm>
            <a:off x="1110669" y="3307463"/>
            <a:ext cx="415699" cy="31871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2041">
              <a:defRPr/>
            </a:pPr>
            <a:endParaRPr lang="en-US" sz="1662" dirty="0">
              <a:solidFill>
                <a:srgbClr val="00A389"/>
              </a:solidFill>
              <a:latin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398CED-E293-4273-B197-370FCFAF8F74}"/>
              </a:ext>
            </a:extLst>
          </p:cNvPr>
          <p:cNvSpPr/>
          <p:nvPr/>
        </p:nvSpPr>
        <p:spPr>
          <a:xfrm>
            <a:off x="1118412" y="2752415"/>
            <a:ext cx="1030031" cy="3376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2041">
              <a:defRPr/>
            </a:pPr>
            <a:endParaRPr lang="en-US" sz="1662" dirty="0">
              <a:solidFill>
                <a:srgbClr val="00A389"/>
              </a:solidFill>
              <a:latin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8000C6-66D4-4A0B-B751-9CCCA61A4853}"/>
              </a:ext>
            </a:extLst>
          </p:cNvPr>
          <p:cNvSpPr/>
          <p:nvPr/>
        </p:nvSpPr>
        <p:spPr>
          <a:xfrm>
            <a:off x="1126148" y="2225957"/>
            <a:ext cx="1233955" cy="34654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2041">
              <a:defRPr/>
            </a:pPr>
            <a:endParaRPr lang="en-US" sz="1662" dirty="0">
              <a:solidFill>
                <a:srgbClr val="00A389"/>
              </a:solidFill>
              <a:latin typeface="Arial"/>
            </a:endParaRP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87DC6589-082C-4BBE-92A1-A2748459E5B0}"/>
              </a:ext>
            </a:extLst>
          </p:cNvPr>
          <p:cNvGraphicFramePr/>
          <p:nvPr>
            <p:extLst/>
          </p:nvPr>
        </p:nvGraphicFramePr>
        <p:xfrm>
          <a:off x="3611418" y="1889519"/>
          <a:ext cx="3067052" cy="43170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5C3972C4-F46F-4992-9CF8-B7365B518078}"/>
              </a:ext>
            </a:extLst>
          </p:cNvPr>
          <p:cNvSpPr txBox="1"/>
          <p:nvPr/>
        </p:nvSpPr>
        <p:spPr>
          <a:xfrm>
            <a:off x="921738" y="5936875"/>
            <a:ext cx="1697666" cy="1065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22041">
              <a:defRPr/>
            </a:pPr>
            <a:r>
              <a:rPr lang="en-US" sz="692" dirty="0">
                <a:solidFill>
                  <a:srgbClr val="A6A8AC">
                    <a:lumMod val="50000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Sources: CBRE, NAI, Prologis Research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0E6CB2-EA2A-462C-B7EA-7489D7F5206F}"/>
              </a:ext>
            </a:extLst>
          </p:cNvPr>
          <p:cNvSpPr txBox="1"/>
          <p:nvPr/>
        </p:nvSpPr>
        <p:spPr>
          <a:xfrm>
            <a:off x="566037" y="1450229"/>
            <a:ext cx="2470032" cy="2840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200" b="1" kern="0">
                <a:solidFill>
                  <a:schemeClr val="bg1"/>
                </a:solidFill>
                <a:latin typeface="Segoe UI Semibold" panose="020B0702040204020203" pitchFamily="34" charset="0"/>
              </a:defRPr>
            </a:lvl1pPr>
          </a:lstStyle>
          <a:p>
            <a:pPr defTabSz="422041">
              <a:defRPr/>
            </a:pPr>
            <a:r>
              <a:rPr lang="en-US" sz="1108" b="0" spc="-28" dirty="0">
                <a:solidFill>
                  <a:schemeClr val="tx1">
                    <a:lumMod val="85000"/>
                    <a:lumOff val="15000"/>
                  </a:schemeClr>
                </a:solidFill>
                <a:ea typeface="Segoe UI" panose="020B0502040204020203" pitchFamily="34" charset="0"/>
                <a:cs typeface="Segoe UI Semibold" panose="020B0702040204020203" pitchFamily="34" charset="0"/>
              </a:rPr>
              <a:t>Demand (TTM) vs Supply (Pipeline)</a:t>
            </a:r>
            <a:endParaRPr lang="en-US" sz="738" b="0" spc="-28" dirty="0">
              <a:solidFill>
                <a:schemeClr val="tx1">
                  <a:lumMod val="85000"/>
                  <a:lumOff val="15000"/>
                </a:schemeClr>
              </a:solidFill>
              <a:ea typeface="Segoe UI" panose="020B0502040204020203" pitchFamily="34" charset="0"/>
              <a:cs typeface="Segoe UI Semibold" panose="020B0702040204020203" pitchFamily="34" charset="0"/>
            </a:endParaRPr>
          </a:p>
          <a:p>
            <a:pPr defTabSz="422041">
              <a:defRPr/>
            </a:pPr>
            <a:r>
              <a:rPr lang="en-US" sz="738" b="0" spc="-28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(MSF)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042B593-C478-47B8-9CA6-83E2F049AD72}"/>
              </a:ext>
            </a:extLst>
          </p:cNvPr>
          <p:cNvCxnSpPr/>
          <p:nvPr/>
        </p:nvCxnSpPr>
        <p:spPr>
          <a:xfrm>
            <a:off x="3609945" y="1420160"/>
            <a:ext cx="0" cy="4668416"/>
          </a:xfrm>
          <a:prstGeom prst="line">
            <a:avLst/>
          </a:prstGeom>
          <a:ln w="19050" cmpd="sng">
            <a:solidFill>
              <a:srgbClr val="FFFF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B2E0D65-48EC-413A-9F41-1127A341B54C}"/>
              </a:ext>
            </a:extLst>
          </p:cNvPr>
          <p:cNvSpPr txBox="1"/>
          <p:nvPr/>
        </p:nvSpPr>
        <p:spPr>
          <a:xfrm>
            <a:off x="3700932" y="1439966"/>
            <a:ext cx="1398801" cy="4545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200" b="1" kern="0">
                <a:solidFill>
                  <a:schemeClr val="bg1"/>
                </a:solidFill>
                <a:latin typeface="Segoe UI Semibold" panose="020B0702040204020203" pitchFamily="34" charset="0"/>
              </a:defRPr>
            </a:lvl1pPr>
          </a:lstStyle>
          <a:p>
            <a:pPr defTabSz="422041">
              <a:defRPr/>
            </a:pPr>
            <a:r>
              <a:rPr lang="en-US" sz="1108" b="0" spc="-28" dirty="0">
                <a:solidFill>
                  <a:schemeClr val="tx1">
                    <a:lumMod val="85000"/>
                    <a:lumOff val="15000"/>
                  </a:schemeClr>
                </a:solidFill>
                <a:ea typeface="Segoe UI" panose="020B0502040204020203" pitchFamily="34" charset="0"/>
                <a:cs typeface="Segoe UI Semibold" panose="020B0702040204020203" pitchFamily="34" charset="0"/>
              </a:rPr>
              <a:t>Demand vs Supply</a:t>
            </a:r>
            <a:endParaRPr lang="en-US" sz="738" b="0" spc="-28" dirty="0">
              <a:solidFill>
                <a:schemeClr val="tx1">
                  <a:lumMod val="85000"/>
                  <a:lumOff val="15000"/>
                </a:schemeClr>
              </a:solidFill>
              <a:ea typeface="Segoe UI" panose="020B0502040204020203" pitchFamily="34" charset="0"/>
              <a:cs typeface="Segoe UI Semibold" panose="020B0702040204020203" pitchFamily="34" charset="0"/>
            </a:endParaRPr>
          </a:p>
          <a:p>
            <a:pPr defTabSz="422041">
              <a:defRPr/>
            </a:pPr>
            <a:r>
              <a:rPr lang="en-US" sz="738" b="0" spc="-28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(MSF)                                                                                                               </a:t>
            </a:r>
            <a:endParaRPr lang="en-US" sz="1108" b="0" spc="-28" dirty="0">
              <a:solidFill>
                <a:schemeClr val="tx1">
                  <a:lumMod val="85000"/>
                  <a:lumOff val="1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defTabSz="422041">
              <a:defRPr/>
            </a:pPr>
            <a:endParaRPr lang="en-US" sz="1108" b="0" spc="-28" dirty="0">
              <a:solidFill>
                <a:schemeClr val="tx1">
                  <a:lumMod val="85000"/>
                  <a:lumOff val="1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1DE27D-9783-49F4-BB50-3E6543F75755}"/>
              </a:ext>
            </a:extLst>
          </p:cNvPr>
          <p:cNvSpPr txBox="1"/>
          <p:nvPr/>
        </p:nvSpPr>
        <p:spPr>
          <a:xfrm>
            <a:off x="3786112" y="5936875"/>
            <a:ext cx="2230590" cy="1065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22041">
              <a:defRPr/>
            </a:pPr>
            <a:r>
              <a:rPr lang="en-US" sz="692" kern="0" dirty="0">
                <a:solidFill>
                  <a:srgbClr val="A6A8AC">
                    <a:lumMod val="50000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Sources: CBRE, Prologis Research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6F270A3-B8A2-403C-9B48-6B1A8799ECD4}"/>
              </a:ext>
            </a:extLst>
          </p:cNvPr>
          <p:cNvCxnSpPr/>
          <p:nvPr/>
        </p:nvCxnSpPr>
        <p:spPr>
          <a:xfrm flipH="1">
            <a:off x="3897656" y="5354372"/>
            <a:ext cx="2523639" cy="9849"/>
          </a:xfrm>
          <a:prstGeom prst="line">
            <a:avLst/>
          </a:prstGeom>
          <a:ln w="28575" cmpd="sng">
            <a:solidFill>
              <a:srgbClr val="5254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AFA51F9-1C7C-418D-810C-3AC04F97DDA7}"/>
              </a:ext>
            </a:extLst>
          </p:cNvPr>
          <p:cNvCxnSpPr/>
          <p:nvPr/>
        </p:nvCxnSpPr>
        <p:spPr>
          <a:xfrm>
            <a:off x="1113078" y="2063726"/>
            <a:ext cx="860" cy="3246030"/>
          </a:xfrm>
          <a:prstGeom prst="line">
            <a:avLst/>
          </a:prstGeom>
          <a:ln w="28575" cmpd="sng">
            <a:solidFill>
              <a:srgbClr val="5254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A0B9714-7826-476E-93C8-7FB69724C3A2}"/>
              </a:ext>
            </a:extLst>
          </p:cNvPr>
          <p:cNvSpPr txBox="1"/>
          <p:nvPr/>
        </p:nvSpPr>
        <p:spPr>
          <a:xfrm>
            <a:off x="6964709" y="1908504"/>
            <a:ext cx="1926078" cy="38731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1200" b="1" kern="0">
                <a:solidFill>
                  <a:schemeClr val="bg1"/>
                </a:solidFill>
                <a:latin typeface="Segoe UI Semibold" panose="020B0702040204020203" pitchFamily="34" charset="0"/>
              </a:defRPr>
            </a:lvl1pPr>
          </a:lstStyle>
          <a:p>
            <a:pPr marL="168817" indent="-135053" defTabSz="422041">
              <a:lnSpc>
                <a:spcPct val="110000"/>
              </a:lnSpc>
              <a:spcBef>
                <a:spcPts val="554"/>
              </a:spcBef>
              <a:spcAft>
                <a:spcPts val="277"/>
              </a:spcAft>
              <a:buClr>
                <a:srgbClr val="FFFFFF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1108" b="0" kern="1200" dirty="0">
                <a:solidFill>
                  <a:srgbClr val="525457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Balanced supply and demand in 2017 and 2018 with historical low market vacancies </a:t>
            </a:r>
          </a:p>
          <a:p>
            <a:pPr marL="168817" indent="-135053" defTabSz="422041">
              <a:lnSpc>
                <a:spcPct val="110000"/>
              </a:lnSpc>
              <a:spcBef>
                <a:spcPts val="554"/>
              </a:spcBef>
              <a:spcAft>
                <a:spcPts val="277"/>
              </a:spcAft>
              <a:buClr>
                <a:srgbClr val="FFFFFF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1108" b="0" kern="1200" dirty="0">
                <a:solidFill>
                  <a:srgbClr val="525457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Political uncertainty impacting development cycle more so than customer demand</a:t>
            </a:r>
          </a:p>
          <a:p>
            <a:pPr marL="168817" indent="-135053" defTabSz="422041">
              <a:lnSpc>
                <a:spcPct val="110000"/>
              </a:lnSpc>
              <a:spcBef>
                <a:spcPts val="554"/>
              </a:spcBef>
              <a:spcAft>
                <a:spcPts val="277"/>
              </a:spcAft>
              <a:buClr>
                <a:srgbClr val="FFFFFF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1108" b="0" kern="1200" dirty="0">
                <a:solidFill>
                  <a:srgbClr val="525457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Mexico City’s market vacancy for Class-A product below 2.0% </a:t>
            </a:r>
          </a:p>
          <a:p>
            <a:pPr marL="168817" indent="-135053" defTabSz="422041">
              <a:lnSpc>
                <a:spcPct val="110000"/>
              </a:lnSpc>
              <a:spcBef>
                <a:spcPts val="554"/>
              </a:spcBef>
              <a:spcAft>
                <a:spcPts val="277"/>
              </a:spcAft>
              <a:buClr>
                <a:srgbClr val="FFFFFF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1108" b="0" kern="1200" dirty="0">
                <a:solidFill>
                  <a:srgbClr val="525457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Scarcity of available modern product is driving customers to sign pre-leases on speculative supply currently under construction in Mexico City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BFAB40D-7900-4478-9354-4DBA0DD5DA8D}"/>
              </a:ext>
            </a:extLst>
          </p:cNvPr>
          <p:cNvSpPr txBox="1"/>
          <p:nvPr/>
        </p:nvSpPr>
        <p:spPr>
          <a:xfrm>
            <a:off x="5167984" y="1423390"/>
            <a:ext cx="1398801" cy="4545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200" b="1" kern="0">
                <a:solidFill>
                  <a:schemeClr val="bg1"/>
                </a:solidFill>
                <a:latin typeface="Segoe UI Semibold" panose="020B0702040204020203" pitchFamily="34" charset="0"/>
              </a:defRPr>
            </a:lvl1pPr>
          </a:lstStyle>
          <a:p>
            <a:pPr algn="r" defTabSz="422041">
              <a:defRPr/>
            </a:pPr>
            <a:r>
              <a:rPr lang="en-US" sz="1108" b="0" spc="-28" dirty="0">
                <a:solidFill>
                  <a:schemeClr val="tx1">
                    <a:lumMod val="85000"/>
                    <a:lumOff val="15000"/>
                  </a:schemeClr>
                </a:solidFill>
                <a:ea typeface="Segoe UI" panose="020B0502040204020203" pitchFamily="34" charset="0"/>
                <a:cs typeface="Segoe UI Semibold" panose="020B0702040204020203" pitchFamily="34" charset="0"/>
              </a:rPr>
              <a:t>Vacancy</a:t>
            </a:r>
            <a:endParaRPr lang="en-US" sz="738" b="0" spc="-28" dirty="0">
              <a:solidFill>
                <a:schemeClr val="tx1">
                  <a:lumMod val="85000"/>
                  <a:lumOff val="15000"/>
                </a:schemeClr>
              </a:solidFill>
              <a:ea typeface="Segoe UI" panose="020B0502040204020203" pitchFamily="34" charset="0"/>
              <a:cs typeface="Segoe UI Semibold" panose="020B0702040204020203" pitchFamily="34" charset="0"/>
            </a:endParaRPr>
          </a:p>
          <a:p>
            <a:pPr algn="r" defTabSz="422041">
              <a:defRPr/>
            </a:pPr>
            <a:r>
              <a:rPr lang="en-US" sz="738" b="0" spc="-28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(%)                                                                                                               </a:t>
            </a:r>
            <a:endParaRPr lang="en-US" sz="1108" b="0" spc="-28" dirty="0">
              <a:solidFill>
                <a:schemeClr val="tx1">
                  <a:lumMod val="85000"/>
                  <a:lumOff val="1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 defTabSz="422041">
              <a:defRPr/>
            </a:pPr>
            <a:endParaRPr lang="en-US" sz="1108" b="0" spc="-28" dirty="0">
              <a:solidFill>
                <a:schemeClr val="tx1">
                  <a:lumMod val="85000"/>
                  <a:lumOff val="1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BF8FCBF3-CE23-4BEF-9ED5-D74E9BB1C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7201" y="6244787"/>
            <a:ext cx="319786" cy="113641"/>
          </a:xfrm>
        </p:spPr>
        <p:txBody>
          <a:bodyPr/>
          <a:lstStyle/>
          <a:p>
            <a:fld id="{40CE46C5-A58C-4D27-BD21-B4D24E8AE673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42335B26-6FB3-43E7-8F37-DB86148DFD9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27709" y="1739412"/>
          <a:ext cx="3129500" cy="46190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9082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10A7E9D-27EA-4CEF-A33E-1A9AE363469F}"/>
              </a:ext>
            </a:extLst>
          </p:cNvPr>
          <p:cNvSpPr/>
          <p:nvPr/>
        </p:nvSpPr>
        <p:spPr>
          <a:xfrm>
            <a:off x="7700565" y="3990082"/>
            <a:ext cx="341771" cy="131276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>
              <a:defRPr/>
            </a:pPr>
            <a:endParaRPr lang="en-US" sz="1662" kern="0" dirty="0">
              <a:solidFill>
                <a:srgbClr val="00A389"/>
              </a:solidFill>
              <a:latin typeface="Segoe UI"/>
            </a:endParaRP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A61BAEA1-481D-4715-8881-B3E4569DC336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796415" y="3928617"/>
          <a:ext cx="3580290" cy="1998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D30A24E8-DBAC-4854-A3E0-9BB25A2E7E62}"/>
              </a:ext>
            </a:extLst>
          </p:cNvPr>
          <p:cNvSpPr/>
          <p:nvPr/>
        </p:nvSpPr>
        <p:spPr>
          <a:xfrm>
            <a:off x="3921760" y="4031703"/>
            <a:ext cx="376272" cy="131276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>
              <a:defRPr/>
            </a:pPr>
            <a:endParaRPr lang="en-US" sz="1662" kern="0" dirty="0">
              <a:solidFill>
                <a:srgbClr val="00A389"/>
              </a:solidFill>
              <a:latin typeface="Segoe UI"/>
            </a:endParaRP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69BD18B6-D411-4C48-8FCC-2365CE6FA1B5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38535" y="3909773"/>
          <a:ext cx="3580290" cy="18651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6539B0EB-897E-4140-8400-91E462F4E446}"/>
              </a:ext>
            </a:extLst>
          </p:cNvPr>
          <p:cNvSpPr/>
          <p:nvPr/>
        </p:nvSpPr>
        <p:spPr>
          <a:xfrm>
            <a:off x="7700566" y="1808597"/>
            <a:ext cx="389301" cy="114595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>
              <a:defRPr/>
            </a:pPr>
            <a:endParaRPr lang="en-US" sz="1662" kern="0" dirty="0">
              <a:solidFill>
                <a:srgbClr val="00A389"/>
              </a:solidFill>
              <a:latin typeface="Segoe UI"/>
            </a:endParaRP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4D14FC1F-508D-4CE2-8D51-322543116A2B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830590" y="1668354"/>
          <a:ext cx="3410999" cy="1760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EFBA1AF4-D811-4FD0-AAA7-F51001EB768A}"/>
              </a:ext>
            </a:extLst>
          </p:cNvPr>
          <p:cNvSpPr/>
          <p:nvPr/>
        </p:nvSpPr>
        <p:spPr>
          <a:xfrm>
            <a:off x="3808844" y="1822984"/>
            <a:ext cx="389301" cy="114595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>
              <a:defRPr/>
            </a:pPr>
            <a:endParaRPr lang="en-US" sz="1662" kern="0" dirty="0">
              <a:solidFill>
                <a:srgbClr val="00A389"/>
              </a:solidFill>
              <a:latin typeface="Segoe UI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BB7194D6-D449-461B-893C-F620E93649A1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36838" y="1619363"/>
          <a:ext cx="3511416" cy="1760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6CB7554-B2CD-4033-8F53-860870F88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Structural Drivers Build Logistics Real Estate Demand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09414-D145-4DB3-8C6E-40E59A806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E46C5-A58C-4D27-BD21-B4D24E8AE67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C70C798A-C3D8-4D5C-A1AE-D51F0EB6D8E9}"/>
              </a:ext>
            </a:extLst>
          </p:cNvPr>
          <p:cNvSpPr txBox="1">
            <a:spLocks/>
          </p:cNvSpPr>
          <p:nvPr/>
        </p:nvSpPr>
        <p:spPr>
          <a:xfrm>
            <a:off x="1144976" y="6283447"/>
            <a:ext cx="6383215" cy="2989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22041">
              <a:tabLst>
                <a:tab pos="104045" algn="l"/>
              </a:tabLst>
              <a:defRPr/>
            </a:pPr>
            <a:r>
              <a:rPr lang="en-US" sz="646" dirty="0">
                <a:solidFill>
                  <a:srgbClr val="191919">
                    <a:lumMod val="85000"/>
                    <a:lumOff val="15000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Source: Oxford Economics, Prologis Research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B868044-97C0-4DCD-A56E-2B2C1509573C}"/>
              </a:ext>
            </a:extLst>
          </p:cNvPr>
          <p:cNvCxnSpPr/>
          <p:nvPr/>
        </p:nvCxnSpPr>
        <p:spPr>
          <a:xfrm>
            <a:off x="4336583" y="1093850"/>
            <a:ext cx="82242" cy="5015520"/>
          </a:xfrm>
          <a:prstGeom prst="line">
            <a:avLst/>
          </a:prstGeom>
          <a:ln w="19050" cmpd="sng">
            <a:solidFill>
              <a:srgbClr val="FFFF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40E076-B458-46AE-88FC-7D64CDDBB23F}"/>
              </a:ext>
            </a:extLst>
          </p:cNvPr>
          <p:cNvCxnSpPr/>
          <p:nvPr/>
        </p:nvCxnSpPr>
        <p:spPr>
          <a:xfrm flipV="1">
            <a:off x="553270" y="3523188"/>
            <a:ext cx="7376433" cy="2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F1D9D3C-78B0-4C58-A371-8B0B0425800B}"/>
              </a:ext>
            </a:extLst>
          </p:cNvPr>
          <p:cNvSpPr txBox="1"/>
          <p:nvPr/>
        </p:nvSpPr>
        <p:spPr>
          <a:xfrm>
            <a:off x="4898469" y="1320909"/>
            <a:ext cx="2947834" cy="376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33031">
              <a:defRPr/>
            </a:pPr>
            <a:r>
              <a:rPr lang="en-US" sz="1108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 Semibold" panose="020B0702040204020203" pitchFamily="34" charset="0"/>
              </a:rPr>
              <a:t>Young &amp; Growing Population</a:t>
            </a:r>
          </a:p>
          <a:p>
            <a:pPr defTabSz="633031">
              <a:defRPr/>
            </a:pPr>
            <a:r>
              <a:rPr lang="en-US" sz="738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Working Age Population, Millions of People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72B3A9-3F33-402A-8D65-CCA4EBAE2EC4}"/>
              </a:ext>
            </a:extLst>
          </p:cNvPr>
          <p:cNvSpPr txBox="1"/>
          <p:nvPr/>
        </p:nvSpPr>
        <p:spPr>
          <a:xfrm>
            <a:off x="792159" y="1328006"/>
            <a:ext cx="3144331" cy="376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33031">
              <a:defRPr/>
            </a:pPr>
            <a:r>
              <a:rPr lang="en-US" sz="1108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 Semibold" panose="020B0702040204020203" pitchFamily="34" charset="0"/>
              </a:rPr>
              <a:t>Robust Retail Sales Growth</a:t>
            </a:r>
          </a:p>
          <a:p>
            <a:pPr defTabSz="633031">
              <a:defRPr/>
            </a:pPr>
            <a:r>
              <a:rPr lang="en-US" sz="738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Index, 2008 = 100, 2008 Pesos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D265DC-4F29-4ACA-969E-2056306D836A}"/>
              </a:ext>
            </a:extLst>
          </p:cNvPr>
          <p:cNvSpPr txBox="1"/>
          <p:nvPr/>
        </p:nvSpPr>
        <p:spPr>
          <a:xfrm>
            <a:off x="788893" y="3528050"/>
            <a:ext cx="3132867" cy="376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33031">
              <a:defRPr/>
            </a:pPr>
            <a:r>
              <a:rPr lang="en-US" sz="1108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anose="020B0702040204020203" pitchFamily="34" charset="0"/>
                <a:ea typeface="Segoe UI Symbol" panose="020B0502040204020203" pitchFamily="34" charset="0"/>
                <a:cs typeface="Segoe UI Semibold" panose="020B0702040204020203" pitchFamily="34" charset="0"/>
              </a:rPr>
              <a:t>Rising Consumer Class</a:t>
            </a:r>
          </a:p>
          <a:p>
            <a:pPr defTabSz="633031">
              <a:defRPr/>
            </a:pPr>
            <a:r>
              <a:rPr lang="en-US" sz="738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Personal Disposable Income, Index, 2008 = 100, 2008 Pesos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85AADE-8510-48CC-8572-3128E136428C}"/>
              </a:ext>
            </a:extLst>
          </p:cNvPr>
          <p:cNvSpPr txBox="1"/>
          <p:nvPr/>
        </p:nvSpPr>
        <p:spPr>
          <a:xfrm>
            <a:off x="4946565" y="3535118"/>
            <a:ext cx="3180021" cy="376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33031">
              <a:defRPr/>
            </a:pPr>
            <a:r>
              <a:rPr lang="en-US" sz="1108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Selawik Semibold" panose="020B0604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Growth in Higher Wage Sectors</a:t>
            </a:r>
          </a:p>
          <a:p>
            <a:pPr defTabSz="633031">
              <a:defRPr/>
            </a:pPr>
            <a:r>
              <a:rPr lang="en-US" sz="738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%, Ag. Jobs as a % of Total     %, Services Jobs as a % of Total</a:t>
            </a:r>
          </a:p>
        </p:txBody>
      </p:sp>
    </p:spTree>
    <p:extLst>
      <p:ext uri="{BB962C8B-B14F-4D97-AF65-F5344CB8AC3E}">
        <p14:creationId xmlns:p14="http://schemas.microsoft.com/office/powerpoint/2010/main" val="167216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F13F1-905D-42B2-B406-781894562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Mexico Economy Strongly Linked to U.S.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75D80E-3423-4F41-AE29-04873DECA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E46C5-A58C-4D27-BD21-B4D24E8AE67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F11D4C4-A117-4269-81A1-72D175A31F67}"/>
              </a:ext>
            </a:extLst>
          </p:cNvPr>
          <p:cNvSpPr txBox="1">
            <a:spLocks/>
          </p:cNvSpPr>
          <p:nvPr/>
        </p:nvSpPr>
        <p:spPr>
          <a:xfrm>
            <a:off x="6404026" y="1821859"/>
            <a:ext cx="2503415" cy="4053934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685796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Segoe UI" panose="020B0502040204020203" pitchFamily="34" charset="0"/>
              <a:buNone/>
              <a:defRPr sz="1600" b="0" i="0" kern="1200">
                <a:solidFill>
                  <a:srgbClr val="008E5B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342898" indent="0" algn="ctr" defTabSz="685796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.AppleSystemUIFont"/>
              <a:buNone/>
              <a:tabLst/>
              <a:defRPr sz="1500" kern="1200">
                <a:solidFill>
                  <a:srgbClr val="58595B"/>
                </a:solidFill>
                <a:latin typeface="+mn-lt"/>
                <a:ea typeface="+mn-ea"/>
                <a:cs typeface="+mn-cs"/>
              </a:defRPr>
            </a:lvl2pPr>
            <a:lvl3pPr marL="685796" indent="0" algn="ctr" defTabSz="685796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8E5B"/>
              </a:buClr>
              <a:buFont typeface="Arial" panose="020B0604020202020204" pitchFamily="34" charset="0"/>
              <a:buNone/>
              <a:tabLst/>
              <a:defRPr sz="1350" kern="1200">
                <a:solidFill>
                  <a:srgbClr val="58595B"/>
                </a:solidFill>
                <a:latin typeface="+mn-lt"/>
                <a:ea typeface="+mn-ea"/>
                <a:cs typeface="+mn-cs"/>
              </a:defRPr>
            </a:lvl3pPr>
            <a:lvl4pPr marL="1028694" indent="0" algn="ctr" defTabSz="685796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8E5B"/>
              </a:buClr>
              <a:buSzPct val="100000"/>
              <a:buFont typeface=".AppleSystemUIFont"/>
              <a:buNone/>
              <a:tabLst/>
              <a:defRPr sz="1200" kern="1200">
                <a:solidFill>
                  <a:srgbClr val="58595B"/>
                </a:solidFill>
                <a:latin typeface="+mn-lt"/>
                <a:ea typeface="+mn-ea"/>
                <a:cs typeface="+mn-cs"/>
              </a:defRPr>
            </a:lvl4pPr>
            <a:lvl5pPr marL="1371592" indent="0" algn="ctr" defTabSz="685796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8E5B"/>
              </a:buClr>
              <a:buFont typeface="Arial" panose="020B0604020202020204" pitchFamily="34" charset="0"/>
              <a:buNone/>
              <a:tabLst/>
              <a:defRPr sz="1200" kern="1200">
                <a:solidFill>
                  <a:srgbClr val="58595B"/>
                </a:solidFill>
                <a:latin typeface="+mn-lt"/>
                <a:ea typeface="+mn-ea"/>
                <a:cs typeface="+mn-cs"/>
              </a:defRPr>
            </a:lvl5pPr>
            <a:lvl6pPr marL="1714490" indent="0" algn="ctr" defTabSz="685796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None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57388" indent="0" algn="ctr" defTabSz="685796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None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00286" indent="0" algn="ctr" defTabSz="685796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None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185" indent="0" algn="ctr" defTabSz="685796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None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776" lvl="1" indent="-263776" algn="l"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108" dirty="0"/>
              <a:t>Mexican economy buoyed by U.S. throughout the cycle</a:t>
            </a:r>
          </a:p>
          <a:p>
            <a:pPr marL="263776" lvl="1" indent="-263776" algn="l"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108" dirty="0"/>
              <a:t>North American value chains are deeply intertwined, with parts often crossing the border multiple times prior to product completion   </a:t>
            </a:r>
          </a:p>
          <a:p>
            <a:pPr marL="263776" lvl="1" indent="-263776" algn="l"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154" dirty="0"/>
              <a:t>Share of U.S. value added in Mexican exports is high and more than 1/3 of gross exports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1DA8D3A-8005-4B08-B468-621AD1E8CF0F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74282" y="1790729"/>
          <a:ext cx="5726025" cy="41161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A1D0D73-7DCD-48CB-B9A0-989AD7404644}"/>
              </a:ext>
            </a:extLst>
          </p:cNvPr>
          <p:cNvSpPr txBox="1"/>
          <p:nvPr/>
        </p:nvSpPr>
        <p:spPr>
          <a:xfrm>
            <a:off x="602992" y="1450132"/>
            <a:ext cx="2930813" cy="2840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2204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8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 Semibold" panose="020B0702040204020203" pitchFamily="34" charset="0"/>
              </a:rPr>
              <a:t>Mexico-U.S. Economies Intertwined </a:t>
            </a:r>
          </a:p>
          <a:p>
            <a:pPr defTabSz="42204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38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%, Real GDP Growth</a:t>
            </a:r>
            <a:endParaRPr lang="en-US" sz="738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ea typeface="宋体" pitchFamily="2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7D2785-08F0-4EF6-A4A5-F368BB3B4D61}"/>
              </a:ext>
            </a:extLst>
          </p:cNvPr>
          <p:cNvSpPr txBox="1"/>
          <p:nvPr/>
        </p:nvSpPr>
        <p:spPr>
          <a:xfrm>
            <a:off x="1485845" y="6346465"/>
            <a:ext cx="2691648" cy="1065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22041">
              <a:defRPr/>
            </a:pPr>
            <a:r>
              <a:rPr lang="en-US" sz="692" kern="0" dirty="0">
                <a:solidFill>
                  <a:srgbClr val="A6A8AC">
                    <a:lumMod val="50000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Sources: IMF, Consensus Economics (forecast), Prologis Research </a:t>
            </a:r>
          </a:p>
        </p:txBody>
      </p:sp>
    </p:spTree>
    <p:extLst>
      <p:ext uri="{BB962C8B-B14F-4D97-AF65-F5344CB8AC3E}">
        <p14:creationId xmlns:p14="http://schemas.microsoft.com/office/powerpoint/2010/main" val="22970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AC1B7-6C00-4EE1-AE9A-C6F9A93ED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E-Commerce Becoming an Added Demand Driver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882DD4-9FAD-43D7-A28B-B0FE96CEE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E46C5-A58C-4D27-BD21-B4D24E8AE67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860A3F-472F-4A46-80BF-A076F302BA57}"/>
              </a:ext>
            </a:extLst>
          </p:cNvPr>
          <p:cNvSpPr txBox="1">
            <a:spLocks/>
          </p:cNvSpPr>
          <p:nvPr/>
        </p:nvSpPr>
        <p:spPr>
          <a:xfrm>
            <a:off x="6515838" y="1628464"/>
            <a:ext cx="2272620" cy="4834915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182880" indent="-182880" algn="l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95000"/>
              <a:buFont typeface="Arial" panose="020B0604020202020204" pitchFamily="34" charset="0"/>
              <a:buChar char="•"/>
              <a:defRPr kumimoji="0" sz="1400" kern="1200">
                <a:solidFill>
                  <a:srgbClr val="525457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65760" indent="-182880" algn="l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95000"/>
              <a:buFont typeface="Arial" panose="020B0604020202020204" pitchFamily="34" charset="0"/>
              <a:buChar char="•"/>
              <a:defRPr kumimoji="0" sz="1200" kern="1200">
                <a:solidFill>
                  <a:srgbClr val="525457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548640" indent="-182880" algn="l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95000"/>
              <a:buFont typeface="Arial" panose="020B0604020202020204" pitchFamily="34" charset="0"/>
              <a:buChar char="•"/>
              <a:defRPr kumimoji="0" sz="1100" kern="1200">
                <a:solidFill>
                  <a:srgbClr val="525457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731520" indent="-182880" algn="l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95000"/>
              <a:buFont typeface="Arial" panose="020B0604020202020204" pitchFamily="34" charset="0"/>
              <a:buChar char="•"/>
              <a:defRPr kumimoji="0" sz="1000" kern="1200">
                <a:solidFill>
                  <a:srgbClr val="525457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914400" indent="-58738" algn="l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95000"/>
              <a:buFont typeface="Arial" panose="020B0604020202020204" pitchFamily="34" charset="0"/>
              <a:buChar char="•"/>
              <a:defRPr kumimoji="0" sz="1200" kern="120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68817" indent="-168817" defTabSz="844083">
              <a:spcAft>
                <a:spcPts val="554"/>
              </a:spcAft>
              <a:buClr>
                <a:srgbClr val="A6A8AC"/>
              </a:buClr>
              <a:defRPr/>
            </a:pPr>
            <a:r>
              <a:rPr lang="en-US" sz="1108" dirty="0">
                <a:solidFill>
                  <a:srgbClr val="191919">
                    <a:lumMod val="75000"/>
                    <a:lumOff val="25000"/>
                  </a:srgbClr>
                </a:solidFill>
              </a:rPr>
              <a:t>E-commerce becoming an added tailwind for logistics real estate demand, especially in Mexico City</a:t>
            </a:r>
          </a:p>
          <a:p>
            <a:pPr marL="168817" indent="-168817" defTabSz="844083">
              <a:spcAft>
                <a:spcPts val="554"/>
              </a:spcAft>
              <a:buClr>
                <a:srgbClr val="A6A8AC"/>
              </a:buClr>
              <a:defRPr/>
            </a:pPr>
            <a:r>
              <a:rPr lang="en-US" sz="1108" dirty="0">
                <a:solidFill>
                  <a:srgbClr val="191919">
                    <a:lumMod val="75000"/>
                    <a:lumOff val="25000"/>
                  </a:srgbClr>
                </a:solidFill>
              </a:rPr>
              <a:t>Mexican e-commerce sales grew 25% year-over-year in 2017</a:t>
            </a:r>
          </a:p>
          <a:p>
            <a:pPr marL="168817" indent="-168817" defTabSz="844083">
              <a:spcAft>
                <a:spcPts val="554"/>
              </a:spcAft>
              <a:buClr>
                <a:srgbClr val="A6A8AC"/>
              </a:buClr>
              <a:defRPr/>
            </a:pPr>
            <a:r>
              <a:rPr lang="en-US" sz="1108" dirty="0">
                <a:solidFill>
                  <a:srgbClr val="191919">
                    <a:lumMod val="75000"/>
                    <a:lumOff val="25000"/>
                  </a:srgbClr>
                </a:solidFill>
              </a:rPr>
              <a:t>E-commerce penetration in Mexico still in nascent development stage relative to global market peers</a:t>
            </a:r>
          </a:p>
          <a:p>
            <a:pPr marL="168817" indent="-168817" defTabSz="844083">
              <a:spcAft>
                <a:spcPts val="554"/>
              </a:spcAft>
              <a:buClr>
                <a:srgbClr val="A6A8AC"/>
              </a:buClr>
              <a:defRPr/>
            </a:pPr>
            <a:r>
              <a:rPr lang="en-US" sz="1108" dirty="0">
                <a:solidFill>
                  <a:srgbClr val="191919">
                    <a:lumMod val="75000"/>
                    <a:lumOff val="25000"/>
                  </a:srgbClr>
                </a:solidFill>
              </a:rPr>
              <a:t>Intensive users of logistics space; ~3X traditional brick &amp; mortar</a:t>
            </a:r>
          </a:p>
          <a:p>
            <a:pPr marL="168817" indent="-168817" defTabSz="844083">
              <a:spcAft>
                <a:spcPts val="554"/>
              </a:spcAft>
              <a:buClr>
                <a:srgbClr val="A6A8AC"/>
              </a:buClr>
              <a:defRPr/>
            </a:pPr>
            <a:endParaRPr lang="en-US" sz="1108" dirty="0">
              <a:solidFill>
                <a:srgbClr val="191919">
                  <a:lumMod val="75000"/>
                  <a:lumOff val="25000"/>
                </a:srgbClr>
              </a:solidFill>
            </a:endParaRPr>
          </a:p>
          <a:p>
            <a:pPr marL="168817" indent="-168817" defTabSz="844083">
              <a:spcAft>
                <a:spcPts val="554"/>
              </a:spcAft>
              <a:buClr>
                <a:srgbClr val="A6A8AC"/>
              </a:buClr>
              <a:defRPr/>
            </a:pPr>
            <a:endParaRPr lang="en-US" sz="1108" dirty="0">
              <a:solidFill>
                <a:srgbClr val="191919">
                  <a:lumMod val="75000"/>
                  <a:lumOff val="25000"/>
                </a:srgbClr>
              </a:solidFill>
            </a:endParaRPr>
          </a:p>
          <a:p>
            <a:pPr marL="123095" lvl="1" indent="-123095" defTabSz="844083">
              <a:spcAft>
                <a:spcPts val="554"/>
              </a:spcAft>
              <a:buClr>
                <a:srgbClr val="A6A8AC">
                  <a:lumMod val="75000"/>
                </a:srgbClr>
              </a:buClr>
              <a:defRPr/>
            </a:pPr>
            <a:endParaRPr lang="en-US" sz="1108" kern="0" dirty="0">
              <a:solidFill>
                <a:srgbClr val="00A389"/>
              </a:solidFill>
              <a:latin typeface="Segoe UI 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47E89EE-31D8-4D72-B840-3362C63FF421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05549" y="1953132"/>
          <a:ext cx="2539669" cy="3849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FAE0824B-DCFB-4324-98A6-47072DBDC6A6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699865" y="1826442"/>
          <a:ext cx="2495582" cy="4042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B900844-D548-4006-9487-A1FC1BFBE445}"/>
              </a:ext>
            </a:extLst>
          </p:cNvPr>
          <p:cNvSpPr txBox="1"/>
          <p:nvPr/>
        </p:nvSpPr>
        <p:spPr>
          <a:xfrm>
            <a:off x="685030" y="1628464"/>
            <a:ext cx="2057789" cy="304765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defTabSz="844083">
              <a:buClr>
                <a:srgbClr val="A6A8AC"/>
              </a:buClr>
              <a:buSzPct val="95000"/>
              <a:defRPr/>
            </a:pPr>
            <a:r>
              <a:rPr lang="en-US" sz="1108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Selawik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Significant E-Commerce Sales, Mexico</a:t>
            </a:r>
          </a:p>
          <a:p>
            <a:pPr defTabSz="633031">
              <a:defRPr/>
            </a:pPr>
            <a:r>
              <a:rPr lang="en-US" sz="83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"/>
                <a:cs typeface="Arial" panose="020B0604020202020204" pitchFamily="34" charset="0"/>
              </a:rPr>
              <a:t>Billions, MXN, Constant 2017 Prices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0E80AC-9F9C-4902-97C7-16EF3FEE6A5B}"/>
              </a:ext>
            </a:extLst>
          </p:cNvPr>
          <p:cNvSpPr txBox="1"/>
          <p:nvPr/>
        </p:nvSpPr>
        <p:spPr>
          <a:xfrm>
            <a:off x="3699864" y="1628464"/>
            <a:ext cx="2495582" cy="304765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defTabSz="844083">
              <a:buClr>
                <a:srgbClr val="A6A8AC"/>
              </a:buClr>
              <a:buSzPct val="95000"/>
              <a:defRPr/>
            </a:pPr>
            <a:r>
              <a:rPr lang="en-US" sz="1108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Selawik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Positive Upside in Internet Penetration</a:t>
            </a:r>
          </a:p>
          <a:p>
            <a:pPr defTabSz="844083">
              <a:buClr>
                <a:srgbClr val="A6A8AC"/>
              </a:buClr>
              <a:buSzPct val="95000"/>
              <a:defRPr/>
            </a:pPr>
            <a:r>
              <a:rPr lang="en-US" sz="83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"/>
                <a:cs typeface="Arial" panose="020B0604020202020204" pitchFamily="34" charset="0"/>
              </a:rPr>
              <a:t>%, Internet Sales as a Share of Total Retail Sales</a:t>
            </a: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EF0EF9C2-C5BC-4F33-9006-26A6FED24526}"/>
              </a:ext>
            </a:extLst>
          </p:cNvPr>
          <p:cNvSpPr txBox="1">
            <a:spLocks/>
          </p:cNvSpPr>
          <p:nvPr/>
        </p:nvSpPr>
        <p:spPr>
          <a:xfrm>
            <a:off x="1491852" y="6183762"/>
            <a:ext cx="4383205" cy="301527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112713" indent="-112713" algn="l" defTabSz="457200" rtl="0" eaLnBrk="1" latinLnBrk="0" hangingPunct="1">
              <a:buFont typeface="+mj-lt"/>
              <a:buAutoNum type="arabicPeriod"/>
              <a:tabLst>
                <a:tab pos="112713" algn="l"/>
              </a:tabLst>
              <a:defRPr kumimoji="0" sz="700" b="0" kern="120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22041">
              <a:buNone/>
              <a:tabLst>
                <a:tab pos="104045" algn="l"/>
              </a:tabLst>
              <a:defRPr/>
            </a:pPr>
            <a:r>
              <a:rPr lang="en-US" sz="646" dirty="0">
                <a:solidFill>
                  <a:srgbClr val="191919">
                    <a:lumMod val="85000"/>
                    <a:lumOff val="15000"/>
                  </a:srgbClr>
                </a:solidFill>
              </a:rPr>
              <a:t>Source: Euromonitor, Prologis Research</a:t>
            </a:r>
          </a:p>
          <a:p>
            <a:pPr marL="0" indent="0" defTabSz="422041">
              <a:buNone/>
              <a:tabLst>
                <a:tab pos="104045" algn="l"/>
              </a:tabLst>
              <a:defRPr/>
            </a:pPr>
            <a:r>
              <a:rPr lang="en-US" sz="646" dirty="0">
                <a:solidFill>
                  <a:srgbClr val="191919">
                    <a:lumMod val="85000"/>
                    <a:lumOff val="15000"/>
                  </a:srgbClr>
                </a:solidFill>
              </a:rPr>
              <a:t>Note: Excludes sales tax and travel spending; E-commerce sales exclude consumer-to-consumer transactions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2F9509-B568-4031-A0BD-184F7CB83EBE}"/>
              </a:ext>
            </a:extLst>
          </p:cNvPr>
          <p:cNvSpPr txBox="1"/>
          <p:nvPr/>
        </p:nvSpPr>
        <p:spPr>
          <a:xfrm>
            <a:off x="3995846" y="5494160"/>
            <a:ext cx="308280" cy="17505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noAutofit/>
          </a:bodyPr>
          <a:lstStyle/>
          <a:p>
            <a:pPr defTabSz="844083">
              <a:lnSpc>
                <a:spcPct val="110000"/>
              </a:lnSpc>
              <a:spcBef>
                <a:spcPts val="277"/>
              </a:spcBef>
              <a:spcAft>
                <a:spcPts val="554"/>
              </a:spcAft>
              <a:buClr>
                <a:schemeClr val="bg2"/>
              </a:buClr>
              <a:buSzPct val="95000"/>
            </a:pPr>
            <a:r>
              <a:rPr lang="en-US" sz="738" dirty="0">
                <a:solidFill>
                  <a:srgbClr val="71BE45"/>
                </a:solidFill>
                <a:latin typeface="Segoe UI "/>
                <a:cs typeface="Arial" panose="020B0604020202020204" pitchFamily="34" charset="0"/>
              </a:rPr>
              <a:t>Mexico</a:t>
            </a:r>
          </a:p>
        </p:txBody>
      </p:sp>
    </p:spTree>
    <p:extLst>
      <p:ext uri="{BB962C8B-B14F-4D97-AF65-F5344CB8AC3E}">
        <p14:creationId xmlns:p14="http://schemas.microsoft.com/office/powerpoint/2010/main" val="83338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AC1B7-6C00-4EE1-AE9A-C6F9A93ED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629" y="738792"/>
            <a:ext cx="8229600" cy="867930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E-Commerce Requires ~3X the Distribution Space of Traditional Retail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882DD4-9FAD-43D7-A28B-B0FE96CEE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E46C5-A58C-4D27-BD21-B4D24E8AE67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E23186C5-7883-4A4C-8C76-E4FD64F25EF1}"/>
              </a:ext>
            </a:extLst>
          </p:cNvPr>
          <p:cNvSpPr txBox="1">
            <a:spLocks/>
          </p:cNvSpPr>
          <p:nvPr/>
        </p:nvSpPr>
        <p:spPr>
          <a:xfrm>
            <a:off x="1583546" y="6328569"/>
            <a:ext cx="6268914" cy="1065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750" kern="0">
                <a:solidFill>
                  <a:srgbClr val="A6A8AC">
                    <a:lumMod val="50000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22041">
              <a:defRPr/>
            </a:pPr>
            <a:r>
              <a:rPr lang="en-US" sz="692" dirty="0"/>
              <a:t>Source: Internet Retailer, company filings, Prologis Research</a:t>
            </a: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57537EE3-C804-4E09-B4C0-470E84FD7511}"/>
              </a:ext>
            </a:extLst>
          </p:cNvPr>
          <p:cNvSpPr txBox="1">
            <a:spLocks/>
          </p:cNvSpPr>
          <p:nvPr/>
        </p:nvSpPr>
        <p:spPr>
          <a:xfrm>
            <a:off x="-287686" y="1688538"/>
            <a:ext cx="7491046" cy="4219480"/>
          </a:xfrm>
          <a:prstGeom prst="rect">
            <a:avLst/>
          </a:prstGeom>
        </p:spPr>
        <p:txBody>
          <a:bodyPr lIns="253218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44083">
              <a:lnSpc>
                <a:spcPct val="90000"/>
              </a:lnSpc>
              <a:spcBef>
                <a:spcPts val="923"/>
              </a:spcBef>
              <a:defRPr/>
            </a:pPr>
            <a:r>
              <a:rPr lang="en-US" sz="1477" dirty="0">
                <a:solidFill>
                  <a:srgbClr val="525457"/>
                </a:solidFill>
                <a:latin typeface="Segoe UI" charset="0"/>
                <a:ea typeface="Segoe UI" charset="0"/>
                <a:cs typeface="Segoe UI" charset="0"/>
              </a:rPr>
              <a:t> </a:t>
            </a:r>
          </a:p>
        </p:txBody>
      </p:sp>
      <p:pic>
        <p:nvPicPr>
          <p:cNvPr id="16" name="Picture 15" descr="C:\Users\jvitou\Desktop\Screen%20Shot%202016-09-30%20at%2010_20_21%20AM.png">
            <a:extLst>
              <a:ext uri="{FF2B5EF4-FFF2-40B4-BE49-F238E27FC236}">
                <a16:creationId xmlns:a16="http://schemas.microsoft.com/office/drawing/2014/main" id="{30913877-6DAB-442E-8326-195E2C3FD6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0"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3899" b="14645"/>
          <a:stretch/>
        </p:blipFill>
        <p:spPr bwMode="auto">
          <a:xfrm>
            <a:off x="250742" y="2394015"/>
            <a:ext cx="2157881" cy="129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:\Users\jvitou\Desktop\384x288-Cologne%20DC5_9.jpg">
            <a:extLst>
              <a:ext uri="{FF2B5EF4-FFF2-40B4-BE49-F238E27FC236}">
                <a16:creationId xmlns:a16="http://schemas.microsoft.com/office/drawing/2014/main" id="{EF8930BF-3268-4585-848A-000DFCB6CB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5000"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167" b="22721"/>
          <a:stretch/>
        </p:blipFill>
        <p:spPr bwMode="auto">
          <a:xfrm>
            <a:off x="257768" y="3931767"/>
            <a:ext cx="2150854" cy="129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9">
            <a:extLst>
              <a:ext uri="{FF2B5EF4-FFF2-40B4-BE49-F238E27FC236}">
                <a16:creationId xmlns:a16="http://schemas.microsoft.com/office/drawing/2014/main" id="{5D51D0A9-9F73-4FD8-98E7-4ABD1A59486F}"/>
              </a:ext>
            </a:extLst>
          </p:cNvPr>
          <p:cNvSpPr txBox="1"/>
          <p:nvPr/>
        </p:nvSpPr>
        <p:spPr>
          <a:xfrm>
            <a:off x="451924" y="2796930"/>
            <a:ext cx="1872291" cy="475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44083">
              <a:defRPr/>
            </a:pPr>
            <a:r>
              <a:rPr lang="en-US" sz="2492" kern="0" dirty="0">
                <a:solidFill>
                  <a:srgbClr val="FFFFFF"/>
                </a:solidFill>
                <a:latin typeface="Segoe UI Semibold" panose="020B0702040204020203" pitchFamily="34" charset="0"/>
                <a:cs typeface="Segoe UI Light" panose="020B0502040204020203" pitchFamily="34" charset="0"/>
              </a:rPr>
              <a:t>Online</a:t>
            </a:r>
          </a:p>
        </p:txBody>
      </p:sp>
      <p:sp>
        <p:nvSpPr>
          <p:cNvPr id="19" name="TextBox 22">
            <a:extLst>
              <a:ext uri="{FF2B5EF4-FFF2-40B4-BE49-F238E27FC236}">
                <a16:creationId xmlns:a16="http://schemas.microsoft.com/office/drawing/2014/main" id="{C565CF68-14CD-49EA-B0C2-70A1F6557F98}"/>
              </a:ext>
            </a:extLst>
          </p:cNvPr>
          <p:cNvSpPr txBox="1"/>
          <p:nvPr/>
        </p:nvSpPr>
        <p:spPr>
          <a:xfrm>
            <a:off x="451925" y="4120833"/>
            <a:ext cx="1849604" cy="90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44083">
              <a:lnSpc>
                <a:spcPts val="3323"/>
              </a:lnSpc>
              <a:defRPr/>
            </a:pPr>
            <a:r>
              <a:rPr lang="en-US" sz="2492" kern="0" dirty="0">
                <a:solidFill>
                  <a:srgbClr val="FFFFFF"/>
                </a:solidFill>
                <a:latin typeface="Segoe UI Semibold"/>
                <a:cs typeface="Segoe UI Semibold"/>
              </a:rPr>
              <a:t>Brick &amp; Mortar </a:t>
            </a:r>
          </a:p>
        </p:txBody>
      </p:sp>
      <p:sp>
        <p:nvSpPr>
          <p:cNvPr id="23" name="TextBox 25">
            <a:extLst>
              <a:ext uri="{FF2B5EF4-FFF2-40B4-BE49-F238E27FC236}">
                <a16:creationId xmlns:a16="http://schemas.microsoft.com/office/drawing/2014/main" id="{1A1889F6-43D7-464B-94F9-7842FD6F0681}"/>
              </a:ext>
            </a:extLst>
          </p:cNvPr>
          <p:cNvSpPr txBox="1"/>
          <p:nvPr/>
        </p:nvSpPr>
        <p:spPr>
          <a:xfrm>
            <a:off x="6783111" y="2856886"/>
            <a:ext cx="1069350" cy="376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44083">
              <a:defRPr/>
            </a:pPr>
            <a:r>
              <a:rPr lang="en-US" sz="1846" b="1" kern="0" dirty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+</a:t>
            </a:r>
          </a:p>
        </p:txBody>
      </p:sp>
      <p:sp>
        <p:nvSpPr>
          <p:cNvPr id="25" name="TextBox 27">
            <a:extLst>
              <a:ext uri="{FF2B5EF4-FFF2-40B4-BE49-F238E27FC236}">
                <a16:creationId xmlns:a16="http://schemas.microsoft.com/office/drawing/2014/main" id="{6696C5A8-1013-4BCB-A334-104DDCE26B65}"/>
              </a:ext>
            </a:extLst>
          </p:cNvPr>
          <p:cNvSpPr txBox="1"/>
          <p:nvPr/>
        </p:nvSpPr>
        <p:spPr>
          <a:xfrm>
            <a:off x="6865971" y="2925280"/>
            <a:ext cx="1069350" cy="376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44083">
              <a:defRPr/>
            </a:pPr>
            <a:r>
              <a:rPr lang="en-US" sz="1846" kern="0" dirty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/</a:t>
            </a: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08EC3A0F-C920-44A3-AD00-AB938C9DBCC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422760" y="1610336"/>
          <a:ext cx="4732645" cy="2098809"/>
        </p:xfrm>
        <a:graphic>
          <a:graphicData uri="http://schemas.openxmlformats.org/drawingml/2006/table">
            <a:tbl>
              <a:tblPr firstRow="1" bandRow="1"/>
              <a:tblGrid>
                <a:gridCol w="10288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8288">
                  <a:extLst>
                    <a:ext uri="{9D8B030D-6E8A-4147-A177-3AD203B41FA5}">
                      <a16:colId xmlns:a16="http://schemas.microsoft.com/office/drawing/2014/main" val="3138568069"/>
                    </a:ext>
                  </a:extLst>
                </a:gridCol>
                <a:gridCol w="13151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370">
                  <a:extLst>
                    <a:ext uri="{9D8B030D-6E8A-4147-A177-3AD203B41FA5}">
                      <a16:colId xmlns:a16="http://schemas.microsoft.com/office/drawing/2014/main" val="2745266925"/>
                    </a:ext>
                  </a:extLst>
                </a:gridCol>
              </a:tblGrid>
              <a:tr h="783455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>
                          <a:solidFill>
                            <a:schemeClr val="tx2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Sales</a:t>
                      </a:r>
                      <a:br>
                        <a:rPr lang="en-US" sz="1500" b="0" dirty="0">
                          <a:solidFill>
                            <a:schemeClr val="tx2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</a:br>
                      <a:r>
                        <a:rPr lang="en-US" sz="1300" b="0" dirty="0">
                          <a:solidFill>
                            <a:schemeClr val="tx2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US$, B</a:t>
                      </a:r>
                    </a:p>
                  </a:txBody>
                  <a:tcPr marL="0" marR="0" marT="42203" marB="4220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>
                          <a:solidFill>
                            <a:schemeClr val="tx2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Facilities</a:t>
                      </a:r>
                      <a:r>
                        <a:rPr lang="en-US" sz="1700" b="0" dirty="0">
                          <a:solidFill>
                            <a:schemeClr val="tx2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/>
                      </a:r>
                      <a:br>
                        <a:rPr lang="en-US" sz="1700" b="0" dirty="0">
                          <a:solidFill>
                            <a:schemeClr val="tx2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</a:br>
                      <a:r>
                        <a:rPr lang="en-US" sz="1300" b="0" dirty="0">
                          <a:solidFill>
                            <a:schemeClr val="tx2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SF, M</a:t>
                      </a:r>
                    </a:p>
                  </a:txBody>
                  <a:tcPr marL="0" marR="0" marT="42203" marB="4220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Productivity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/>
                      </a:r>
                      <a:b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</a:b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US$ / SF</a:t>
                      </a:r>
                    </a:p>
                  </a:txBody>
                  <a:tcPr marL="0" marR="0" marT="42203" marB="4220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Efficiency</a:t>
                      </a:r>
                      <a:b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</a:b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SF / $1B</a:t>
                      </a:r>
                    </a:p>
                  </a:txBody>
                  <a:tcPr marL="0" marR="0" marT="42203" marB="4220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5354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b"/>
                      <a:r>
                        <a:rPr lang="en-US" sz="1700" b="0" i="0" u="none" strike="noStrike" dirty="0">
                          <a:solidFill>
                            <a:srgbClr val="525457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$228B</a:t>
                      </a:r>
                    </a:p>
                  </a:txBody>
                  <a:tcPr marL="6594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b"/>
                      <a:r>
                        <a:rPr lang="en-US" sz="1700" b="0" i="0" u="none" strike="noStrike" dirty="0">
                          <a:solidFill>
                            <a:srgbClr val="525457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286</a:t>
                      </a:r>
                    </a:p>
                  </a:txBody>
                  <a:tcPr marL="6594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b"/>
                      <a:r>
                        <a:rPr lang="en-US" sz="1700" b="0" i="0" u="none" strike="noStrike" dirty="0">
                          <a:solidFill>
                            <a:srgbClr val="525457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$799</a:t>
                      </a:r>
                    </a:p>
                  </a:txBody>
                  <a:tcPr marL="6594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b"/>
                      <a:r>
                        <a:rPr lang="en-US" sz="1700" b="0" i="0" u="none" strike="noStrike" kern="1200" dirty="0">
                          <a:solidFill>
                            <a:srgbClr val="858688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1,251 </a:t>
                      </a:r>
                      <a:r>
                        <a:rPr lang="en-US" sz="1700" b="0" i="0" u="none" strike="noStrike" dirty="0">
                          <a:solidFill>
                            <a:srgbClr val="858688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KSF</a:t>
                      </a:r>
                    </a:p>
                  </a:txBody>
                  <a:tcPr marL="6594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B6D00AD8-3FB7-4B39-A235-F5C0112B711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408622" y="3921767"/>
          <a:ext cx="4732645" cy="1302994"/>
        </p:xfrm>
        <a:graphic>
          <a:graphicData uri="http://schemas.openxmlformats.org/drawingml/2006/table">
            <a:tbl>
              <a:tblPr firstRow="1" bandRow="1"/>
              <a:tblGrid>
                <a:gridCol w="10288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0217">
                  <a:extLst>
                    <a:ext uri="{9D8B030D-6E8A-4147-A177-3AD203B41FA5}">
                      <a16:colId xmlns:a16="http://schemas.microsoft.com/office/drawing/2014/main" val="3138568069"/>
                    </a:ext>
                  </a:extLst>
                </a:gridCol>
                <a:gridCol w="1243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370">
                  <a:extLst>
                    <a:ext uri="{9D8B030D-6E8A-4147-A177-3AD203B41FA5}">
                      <a16:colId xmlns:a16="http://schemas.microsoft.com/office/drawing/2014/main" val="2745266925"/>
                    </a:ext>
                  </a:extLst>
                </a:gridCol>
              </a:tblGrid>
              <a:tr h="1302994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b"/>
                      <a:r>
                        <a:rPr lang="en-US" sz="1700" b="0" i="0" u="none" strike="noStrike" dirty="0">
                          <a:solidFill>
                            <a:srgbClr val="525457"/>
                          </a:solidFill>
                          <a:effectLst/>
                          <a:latin typeface="+mn-lt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$1,068B</a:t>
                      </a:r>
                    </a:p>
                  </a:txBody>
                  <a:tcPr marL="6594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54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b"/>
                      <a:r>
                        <a:rPr lang="en-US" sz="1700" b="0" i="0" u="none" strike="noStrike" dirty="0">
                          <a:solidFill>
                            <a:srgbClr val="525457"/>
                          </a:solidFill>
                          <a:effectLst/>
                          <a:latin typeface="+mn-lt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510</a:t>
                      </a:r>
                    </a:p>
                  </a:txBody>
                  <a:tcPr marL="6594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54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b"/>
                      <a:r>
                        <a:rPr lang="en-US" sz="1700" b="0" i="0" u="none" strike="noStrike" dirty="0">
                          <a:solidFill>
                            <a:srgbClr val="525457"/>
                          </a:solidFill>
                          <a:effectLst/>
                          <a:latin typeface="+mn-lt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$2,091</a:t>
                      </a:r>
                    </a:p>
                  </a:txBody>
                  <a:tcPr marL="6594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54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b"/>
                      <a:r>
                        <a:rPr lang="en-US" sz="1700" b="0" i="0" u="none" strike="noStrike" kern="1200" dirty="0">
                          <a:solidFill>
                            <a:srgbClr val="858688"/>
                          </a:solidFill>
                          <a:effectLst/>
                          <a:latin typeface="+mn-lt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478 </a:t>
                      </a:r>
                      <a:r>
                        <a:rPr lang="en-US" sz="1700" b="0" i="0" u="none" strike="noStrike" dirty="0">
                          <a:solidFill>
                            <a:srgbClr val="858688"/>
                          </a:solidFill>
                          <a:effectLst/>
                          <a:latin typeface="+mn-lt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KSF</a:t>
                      </a:r>
                    </a:p>
                  </a:txBody>
                  <a:tcPr marL="6594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54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4F5D5AE2-0B81-4F44-A0EF-460D4C8503CC}"/>
              </a:ext>
            </a:extLst>
          </p:cNvPr>
          <p:cNvSpPr txBox="1">
            <a:spLocks/>
          </p:cNvSpPr>
          <p:nvPr/>
        </p:nvSpPr>
        <p:spPr>
          <a:xfrm>
            <a:off x="7362187" y="1799961"/>
            <a:ext cx="1502237" cy="4528608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182880" indent="-182880" algn="l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95000"/>
              <a:buFont typeface="Arial" panose="020B0604020202020204" pitchFamily="34" charset="0"/>
              <a:buChar char="•"/>
              <a:defRPr kumimoji="0" sz="1400" kern="1200">
                <a:solidFill>
                  <a:srgbClr val="525457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65760" indent="-182880" algn="l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95000"/>
              <a:buFont typeface="Arial" panose="020B0604020202020204" pitchFamily="34" charset="0"/>
              <a:buChar char="•"/>
              <a:defRPr kumimoji="0" sz="1200" kern="1200">
                <a:solidFill>
                  <a:srgbClr val="525457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548640" indent="-182880" algn="l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95000"/>
              <a:buFont typeface="Arial" panose="020B0604020202020204" pitchFamily="34" charset="0"/>
              <a:buChar char="•"/>
              <a:defRPr kumimoji="0" sz="1100" kern="1200">
                <a:solidFill>
                  <a:srgbClr val="525457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731520" indent="-182880" algn="l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95000"/>
              <a:buFont typeface="Arial" panose="020B0604020202020204" pitchFamily="34" charset="0"/>
              <a:buChar char="•"/>
              <a:defRPr kumimoji="0" sz="1000" kern="1200">
                <a:solidFill>
                  <a:srgbClr val="525457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914400" indent="-58738" algn="l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95000"/>
              <a:buFont typeface="Arial" panose="020B0604020202020204" pitchFamily="34" charset="0"/>
              <a:buChar char="•"/>
              <a:defRPr kumimoji="0" sz="1200" kern="120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defTabSz="844083">
              <a:spcAft>
                <a:spcPts val="554"/>
              </a:spcAft>
              <a:buClr>
                <a:srgbClr val="A6A8AC"/>
              </a:buClr>
              <a:buNone/>
              <a:defRPr/>
            </a:pPr>
            <a:r>
              <a:rPr lang="en-US" sz="1108" dirty="0">
                <a:solidFill>
                  <a:srgbClr val="191919">
                    <a:lumMod val="75000"/>
                    <a:lumOff val="25000"/>
                  </a:srgbClr>
                </a:solidFill>
              </a:rPr>
              <a:t>E-fulfillment requires 3X the logistics space used of brick-and-mortar retailers due to:</a:t>
            </a:r>
          </a:p>
          <a:p>
            <a:pPr marL="168817" indent="-168817" defTabSz="844083">
              <a:spcAft>
                <a:spcPts val="554"/>
              </a:spcAft>
              <a:buClr>
                <a:srgbClr val="A6A8AC"/>
              </a:buClr>
              <a:defRPr/>
            </a:pPr>
            <a:r>
              <a:rPr lang="en-US" sz="1108" dirty="0">
                <a:solidFill>
                  <a:srgbClr val="191919">
                    <a:lumMod val="75000"/>
                    <a:lumOff val="25000"/>
                  </a:srgbClr>
                </a:solidFill>
              </a:rPr>
              <a:t>Shipping parcels versus pallets</a:t>
            </a:r>
          </a:p>
          <a:p>
            <a:pPr marL="168817" indent="-168817" defTabSz="844083">
              <a:spcAft>
                <a:spcPts val="554"/>
              </a:spcAft>
              <a:buClr>
                <a:srgbClr val="A6A8AC"/>
              </a:buClr>
              <a:defRPr/>
            </a:pPr>
            <a:r>
              <a:rPr lang="en-US" sz="1108" dirty="0">
                <a:solidFill>
                  <a:srgbClr val="191919">
                    <a:lumMod val="75000"/>
                    <a:lumOff val="25000"/>
                  </a:srgbClr>
                </a:solidFill>
              </a:rPr>
              <a:t>High inventory level</a:t>
            </a:r>
          </a:p>
          <a:p>
            <a:pPr marL="168817" indent="-168817" defTabSz="844083">
              <a:spcAft>
                <a:spcPts val="554"/>
              </a:spcAft>
              <a:buClr>
                <a:srgbClr val="A6A8AC"/>
              </a:buClr>
              <a:defRPr/>
            </a:pPr>
            <a:r>
              <a:rPr lang="en-US" sz="1108" dirty="0">
                <a:solidFill>
                  <a:srgbClr val="191919">
                    <a:lumMod val="75000"/>
                    <a:lumOff val="25000"/>
                  </a:srgbClr>
                </a:solidFill>
              </a:rPr>
              <a:t>Broader product variety (</a:t>
            </a:r>
            <a:r>
              <a:rPr lang="en-US" sz="1108" dirty="0" err="1">
                <a:solidFill>
                  <a:srgbClr val="191919">
                    <a:lumMod val="75000"/>
                    <a:lumOff val="25000"/>
                  </a:srgbClr>
                </a:solidFill>
              </a:rPr>
              <a:t>ie</a:t>
            </a:r>
            <a:r>
              <a:rPr lang="en-US" sz="1108" dirty="0">
                <a:solidFill>
                  <a:srgbClr val="191919">
                    <a:lumMod val="75000"/>
                    <a:lumOff val="25000"/>
                  </a:srgbClr>
                </a:solidFill>
              </a:rPr>
              <a:t> increased SKUs)</a:t>
            </a:r>
          </a:p>
          <a:p>
            <a:pPr marL="168817" indent="-168817" defTabSz="844083">
              <a:spcAft>
                <a:spcPts val="554"/>
              </a:spcAft>
              <a:buClr>
                <a:srgbClr val="A6A8AC"/>
              </a:buClr>
              <a:defRPr/>
            </a:pPr>
            <a:r>
              <a:rPr lang="en-US" sz="1108" dirty="0">
                <a:solidFill>
                  <a:srgbClr val="191919">
                    <a:lumMod val="75000"/>
                    <a:lumOff val="25000"/>
                  </a:srgbClr>
                </a:solidFill>
              </a:rPr>
              <a:t>Reverse logistics</a:t>
            </a:r>
          </a:p>
          <a:p>
            <a:pPr marL="168817" indent="-168817" defTabSz="844083">
              <a:spcAft>
                <a:spcPts val="554"/>
              </a:spcAft>
              <a:buClr>
                <a:srgbClr val="A6A8AC"/>
              </a:buClr>
              <a:defRPr/>
            </a:pPr>
            <a:endParaRPr lang="en-US" sz="1108" dirty="0">
              <a:solidFill>
                <a:srgbClr val="191919">
                  <a:lumMod val="75000"/>
                  <a:lumOff val="25000"/>
                </a:srgbClr>
              </a:solidFill>
            </a:endParaRPr>
          </a:p>
          <a:p>
            <a:pPr marL="168817" indent="-168817" defTabSz="844083">
              <a:spcAft>
                <a:spcPts val="554"/>
              </a:spcAft>
              <a:buClr>
                <a:srgbClr val="A6A8AC"/>
              </a:buClr>
              <a:defRPr/>
            </a:pPr>
            <a:endParaRPr lang="en-US" sz="1108" dirty="0">
              <a:solidFill>
                <a:srgbClr val="191919">
                  <a:lumMod val="75000"/>
                  <a:lumOff val="25000"/>
                </a:srgbClr>
              </a:solidFill>
            </a:endParaRPr>
          </a:p>
          <a:p>
            <a:pPr marL="123095" lvl="1" indent="-123095" defTabSz="844083">
              <a:spcAft>
                <a:spcPts val="554"/>
              </a:spcAft>
              <a:buClr>
                <a:srgbClr val="A6A8AC">
                  <a:lumMod val="75000"/>
                </a:srgbClr>
              </a:buClr>
              <a:defRPr/>
            </a:pPr>
            <a:endParaRPr lang="en-US" sz="1108" kern="0" dirty="0">
              <a:solidFill>
                <a:srgbClr val="00A389"/>
              </a:solidFill>
              <a:latin typeface="Segoe UI 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C119227-40D3-44F3-8FCA-821B8ABABC89}"/>
              </a:ext>
            </a:extLst>
          </p:cNvPr>
          <p:cNvCxnSpPr>
            <a:cxnSpLocks/>
          </p:cNvCxnSpPr>
          <p:nvPr/>
        </p:nvCxnSpPr>
        <p:spPr>
          <a:xfrm>
            <a:off x="2394483" y="2394015"/>
            <a:ext cx="4746784" cy="0"/>
          </a:xfrm>
          <a:prstGeom prst="line">
            <a:avLst/>
          </a:prstGeom>
          <a:ln>
            <a:solidFill>
              <a:srgbClr val="5C5E6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Flowchart: Connector 30">
            <a:extLst>
              <a:ext uri="{FF2B5EF4-FFF2-40B4-BE49-F238E27FC236}">
                <a16:creationId xmlns:a16="http://schemas.microsoft.com/office/drawing/2014/main" id="{AA4D5093-573B-4020-AF72-81AF629C7848}"/>
              </a:ext>
            </a:extLst>
          </p:cNvPr>
          <p:cNvSpPr/>
          <p:nvPr/>
        </p:nvSpPr>
        <p:spPr>
          <a:xfrm>
            <a:off x="5854903" y="3238509"/>
            <a:ext cx="1156364" cy="1131846"/>
          </a:xfrm>
          <a:prstGeom prst="flowChartConnector">
            <a:avLst/>
          </a:prstGeom>
          <a:solidFill>
            <a:srgbClr val="858688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10000"/>
              </a:lnSpc>
              <a:spcBef>
                <a:spcPts val="554"/>
              </a:spcBef>
              <a:spcAft>
                <a:spcPts val="554"/>
              </a:spcAft>
            </a:pPr>
            <a:endParaRPr lang="en-US" sz="1108" dirty="0" err="1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6A5E3D0-ABC6-47F4-89B1-C6ED16FB5818}"/>
              </a:ext>
            </a:extLst>
          </p:cNvPr>
          <p:cNvSpPr txBox="1"/>
          <p:nvPr/>
        </p:nvSpPr>
        <p:spPr>
          <a:xfrm>
            <a:off x="6024325" y="3547170"/>
            <a:ext cx="272374" cy="3562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  <a:spcBef>
                <a:spcPts val="554"/>
              </a:spcBef>
              <a:spcAft>
                <a:spcPts val="554"/>
              </a:spcAft>
            </a:pPr>
            <a:r>
              <a:rPr lang="en-US" sz="2215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786F3D7-E48C-4317-B083-425221AE945A}"/>
              </a:ext>
            </a:extLst>
          </p:cNvPr>
          <p:cNvSpPr txBox="1"/>
          <p:nvPr/>
        </p:nvSpPr>
        <p:spPr>
          <a:xfrm>
            <a:off x="6024325" y="3718691"/>
            <a:ext cx="272374" cy="3562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  <a:spcBef>
                <a:spcPts val="554"/>
              </a:spcBef>
              <a:spcAft>
                <a:spcPts val="554"/>
              </a:spcAft>
            </a:pPr>
            <a:r>
              <a:rPr lang="en-US" sz="2215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7589874-D2CA-4DCB-8EBF-3120BD594891}"/>
              </a:ext>
            </a:extLst>
          </p:cNvPr>
          <p:cNvSpPr txBox="1"/>
          <p:nvPr/>
        </p:nvSpPr>
        <p:spPr>
          <a:xfrm>
            <a:off x="6291064" y="3492036"/>
            <a:ext cx="518629" cy="5937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554"/>
              </a:spcBef>
              <a:spcAft>
                <a:spcPts val="554"/>
              </a:spcAft>
            </a:pPr>
            <a:r>
              <a:rPr lang="en-US" sz="3692" dirty="0">
                <a:solidFill>
                  <a:schemeClr val="bg1"/>
                </a:solidFill>
              </a:rPr>
              <a:t>3x</a:t>
            </a:r>
          </a:p>
        </p:txBody>
      </p:sp>
    </p:spTree>
    <p:extLst>
      <p:ext uri="{BB962C8B-B14F-4D97-AF65-F5344CB8AC3E}">
        <p14:creationId xmlns:p14="http://schemas.microsoft.com/office/powerpoint/2010/main" val="212628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C6993-9E40-4CA1-A579-0C28C8373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MXC City Rent Growth 2013 - 2018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F7637A-425E-4964-86B0-B8BF8DBF6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4555" y="6361767"/>
            <a:ext cx="319786" cy="123111"/>
          </a:xfrm>
        </p:spPr>
        <p:txBody>
          <a:bodyPr/>
          <a:lstStyle/>
          <a:p>
            <a:r>
              <a:rPr lang="en-US" dirty="0"/>
              <a:t>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EE4AFC-02FD-47FD-8755-6DBF66625882}"/>
              </a:ext>
            </a:extLst>
          </p:cNvPr>
          <p:cNvSpPr/>
          <p:nvPr/>
        </p:nvSpPr>
        <p:spPr>
          <a:xfrm>
            <a:off x="1731013" y="5729376"/>
            <a:ext cx="5375374" cy="518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692" kern="0" dirty="0">
                <a:solidFill>
                  <a:srgbClr val="A6A8AC">
                    <a:lumMod val="50000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Data as of March 31, 2019</a:t>
            </a:r>
          </a:p>
          <a:p>
            <a:pPr marL="211021" indent="-211021">
              <a:buFontTx/>
              <a:buAutoNum type="arabicPeriod"/>
              <a:defRPr/>
            </a:pPr>
            <a:r>
              <a:rPr lang="en-US" sz="692" kern="0" dirty="0">
                <a:solidFill>
                  <a:srgbClr val="A6A8AC">
                    <a:lumMod val="50000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MXN net effective rent per square foot per year for prime assets which are defined as a Class-A building with best-in-class design in the best submarket. An example of prime assets are those located at Prologis Park Tres Rios</a:t>
            </a:r>
          </a:p>
          <a:p>
            <a:pPr marL="211021" indent="-211021">
              <a:buFontTx/>
              <a:buAutoNum type="arabicPeriod"/>
              <a:defRPr/>
            </a:pPr>
            <a:r>
              <a:rPr lang="en-US" sz="692" kern="0" dirty="0">
                <a:solidFill>
                  <a:srgbClr val="A6A8AC">
                    <a:lumMod val="50000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Net effective rents signed in Mexico City in Mexican pesos and U.S dollars for prime assets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92479B-8B70-4327-A306-3852F264C9FA}"/>
              </a:ext>
            </a:extLst>
          </p:cNvPr>
          <p:cNvSpPr txBox="1"/>
          <p:nvPr/>
        </p:nvSpPr>
        <p:spPr>
          <a:xfrm>
            <a:off x="463351" y="1336334"/>
            <a:ext cx="7046436" cy="27647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defTabSz="844083">
              <a:buClr>
                <a:srgbClr val="A6A8AC"/>
              </a:buClr>
              <a:buSzPct val="95000"/>
              <a:defRPr/>
            </a:pPr>
            <a:r>
              <a:rPr lang="en-US" sz="1108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Avg. Lease Rents Signed in Mexico City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3C1CF0-34DF-4ACF-B40C-BB5725C90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827" y="2942017"/>
            <a:ext cx="67367" cy="422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98FCF6-2136-4C2F-B505-F863398AB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827" y="2942017"/>
            <a:ext cx="67367" cy="4220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42AB588-BA3C-4F9F-93D7-B5FC60B27823}"/>
              </a:ext>
            </a:extLst>
          </p:cNvPr>
          <p:cNvCxnSpPr/>
          <p:nvPr/>
        </p:nvCxnSpPr>
        <p:spPr>
          <a:xfrm>
            <a:off x="148663" y="3396451"/>
            <a:ext cx="8432629" cy="5862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BFBEB604-0C3D-45D8-8B2E-191CDC362D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0845225"/>
              </p:ext>
            </p:extLst>
          </p:nvPr>
        </p:nvGraphicFramePr>
        <p:xfrm>
          <a:off x="148663" y="2201017"/>
          <a:ext cx="8062338" cy="21006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FA959115-C4C5-4D81-B9DA-E39F996F16F6}"/>
              </a:ext>
            </a:extLst>
          </p:cNvPr>
          <p:cNvSpPr txBox="1"/>
          <p:nvPr/>
        </p:nvSpPr>
        <p:spPr>
          <a:xfrm>
            <a:off x="457201" y="1662965"/>
            <a:ext cx="1418751" cy="205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>
              <a:defRPr/>
            </a:pPr>
            <a:r>
              <a:rPr lang="en-US" sz="738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MXN Rents/SF/Year</a:t>
            </a:r>
            <a:endParaRPr lang="en-US" sz="738" kern="0" dirty="0">
              <a:solidFill>
                <a:schemeClr val="tx1">
                  <a:lumMod val="85000"/>
                  <a:lumOff val="15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00F379-7000-4271-AD8A-5FF2EBFBCBDF}"/>
              </a:ext>
            </a:extLst>
          </p:cNvPr>
          <p:cNvSpPr txBox="1"/>
          <p:nvPr/>
        </p:nvSpPr>
        <p:spPr>
          <a:xfrm>
            <a:off x="3705819" y="3675455"/>
            <a:ext cx="416208" cy="177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>
              <a:defRPr/>
            </a:pPr>
            <a:r>
              <a:rPr lang="en-US" sz="831" kern="0" baseline="30000" dirty="0">
                <a:solidFill>
                  <a:srgbClr val="52545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(1)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87BAC4-941C-43A0-B9AB-F788753D72FC}"/>
              </a:ext>
            </a:extLst>
          </p:cNvPr>
          <p:cNvSpPr txBox="1"/>
          <p:nvPr/>
        </p:nvSpPr>
        <p:spPr>
          <a:xfrm>
            <a:off x="6580054" y="3663554"/>
            <a:ext cx="416208" cy="177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>
              <a:defRPr/>
            </a:pPr>
            <a:r>
              <a:rPr lang="en-US" sz="831" kern="0" baseline="30000" dirty="0">
                <a:solidFill>
                  <a:srgbClr val="52545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(2)</a:t>
            </a:r>
          </a:p>
        </p:txBody>
      </p:sp>
    </p:spTree>
    <p:extLst>
      <p:ext uri="{BB962C8B-B14F-4D97-AF65-F5344CB8AC3E}">
        <p14:creationId xmlns:p14="http://schemas.microsoft.com/office/powerpoint/2010/main" val="411022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_master slides" id="{4EF71910-4B3D-4CDF-87DC-F58AB4A2AC1D}" vid="{10F2CF52-65D6-428C-8D56-A2424AA87739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_master slides" id="{4EF71910-4B3D-4CDF-87DC-F58AB4A2AC1D}" vid="{F68C0F22-875B-46F2-A52B-2DEEE26CDAAD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_master slides" id="{44C75E35-A59A-4F5B-81D8-E4A06652D7EA}" vid="{1D453472-0254-4638-BC3D-C34911087776}"/>
    </a:ext>
  </a:extLst>
</a:theme>
</file>

<file path=ppt/theme/theme4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_master slides" id="{4EF71910-4B3D-4CDF-87DC-F58AB4A2AC1D}" vid="{E80FEAEE-F9F8-469A-A9E7-1ADD56D23EAF}"/>
    </a:ext>
  </a:extLst>
</a:theme>
</file>

<file path=ppt/theme/theme5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_master slides" id="{4EF71910-4B3D-4CDF-87DC-F58AB4A2AC1D}" vid="{F68C0F22-875B-46F2-A52B-2DEEE26CDAAD}"/>
    </a:ext>
  </a:extLst>
</a:theme>
</file>

<file path=ppt/theme/theme6.xml><?xml version="1.0" encoding="utf-8"?>
<a:theme xmlns:a="http://schemas.openxmlformats.org/drawingml/2006/main" name="3_Office Theme">
  <a:themeElements>
    <a:clrScheme name="Custom 19">
      <a:dk1>
        <a:srgbClr val="990000"/>
      </a:dk1>
      <a:lt1>
        <a:sysClr val="window" lastClr="FFFFFF"/>
      </a:lt1>
      <a:dk2>
        <a:srgbClr val="323232"/>
      </a:dk2>
      <a:lt2>
        <a:srgbClr val="E3DED1"/>
      </a:lt2>
      <a:accent1>
        <a:srgbClr val="FFCC00"/>
      </a:accent1>
      <a:accent2>
        <a:srgbClr val="991B1E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94">
    <a:dk1>
      <a:srgbClr val="000000"/>
    </a:dk1>
    <a:lt1>
      <a:srgbClr val="FFFFFF"/>
    </a:lt1>
    <a:dk2>
      <a:srgbClr val="A6A8AC"/>
    </a:dk2>
    <a:lt2>
      <a:srgbClr val="DEDFE0"/>
    </a:lt2>
    <a:accent1>
      <a:srgbClr val="54B948"/>
    </a:accent1>
    <a:accent2>
      <a:srgbClr val="00A8CB"/>
    </a:accent2>
    <a:accent3>
      <a:srgbClr val="006858"/>
    </a:accent3>
    <a:accent4>
      <a:srgbClr val="A7594A"/>
    </a:accent4>
    <a:accent5>
      <a:srgbClr val="6A9ACC"/>
    </a:accent5>
    <a:accent6>
      <a:srgbClr val="FCC969"/>
    </a:accent6>
    <a:hlink>
      <a:srgbClr val="668C99"/>
    </a:hlink>
    <a:folHlink>
      <a:srgbClr val="7F6699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Foundry">
    <a:fillStyleLst>
      <a:solidFill>
        <a:schemeClr val="phClr"/>
      </a:solidFill>
      <a:gradFill rotWithShape="1">
        <a:gsLst>
          <a:gs pos="0">
            <a:schemeClr val="phClr">
              <a:tint val="70000"/>
              <a:satMod val="180000"/>
            </a:schemeClr>
          </a:gs>
          <a:gs pos="62000">
            <a:schemeClr val="phClr">
              <a:tint val="30000"/>
              <a:satMod val="180000"/>
            </a:schemeClr>
          </a:gs>
          <a:gs pos="100000">
            <a:schemeClr val="phClr">
              <a:tint val="22000"/>
              <a:satMod val="18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58000"/>
              <a:satMod val="150000"/>
            </a:schemeClr>
          </a:gs>
          <a:gs pos="72000">
            <a:schemeClr val="phClr">
              <a:tint val="90000"/>
              <a:satMod val="135000"/>
            </a:schemeClr>
          </a:gs>
          <a:gs pos="100000">
            <a:schemeClr val="phClr">
              <a:tint val="80000"/>
              <a:satMod val="15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80000"/>
          </a:schemeClr>
        </a:solidFill>
        <a:prstDash val="solid"/>
      </a:ln>
      <a:ln w="381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43137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43137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000000"/>
          </a:lightRig>
        </a:scene3d>
        <a:sp3d prstMaterial="matte">
          <a:bevelT w="63500" h="63500" prst="coolSlant"/>
        </a:sp3d>
      </a:effectStyle>
    </a:effectStyleLst>
    <a:bgFillStyleLst>
      <a:solidFill>
        <a:schemeClr val="phClr"/>
      </a:solidFill>
      <a:gradFill rotWithShape="1">
        <a:gsLst>
          <a:gs pos="0">
            <a:schemeClr val="bg1">
              <a:shade val="100000"/>
              <a:satMod val="150000"/>
            </a:schemeClr>
          </a:gs>
          <a:gs pos="65000">
            <a:schemeClr val="bg1">
              <a:shade val="90000"/>
              <a:satMod val="375000"/>
            </a:schemeClr>
          </a:gs>
          <a:gs pos="100000">
            <a:schemeClr val="phClr">
              <a:tint val="88000"/>
              <a:satMod val="400000"/>
            </a:schemeClr>
          </a:gs>
        </a:gsLst>
        <a:lin ang="5400000" scaled="0"/>
      </a:gradFill>
      <a:blipFill>
        <a:blip xmlns:r="http://schemas.openxmlformats.org/officeDocument/2006/relationships" r:embed="rId1">
          <a:duotone>
            <a:schemeClr val="phClr">
              <a:shade val="40000"/>
              <a:satMod val="180000"/>
            </a:schemeClr>
            <a:schemeClr val="phClr">
              <a:tint val="90000"/>
              <a:satMod val="200000"/>
            </a:schemeClr>
          </a:duotone>
        </a:blip>
        <a:tile tx="0" ty="0" sx="80000" sy="80000" flip="none" algn="tl"/>
      </a:blip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C744B638A86745B8298A9F10AE745F" ma:contentTypeVersion="24" ma:contentTypeDescription="Create a new document." ma:contentTypeScope="" ma:versionID="e1ffef02c8b77cb5d00e16d8c4cd0bf1">
  <xsd:schema xmlns:xsd="http://www.w3.org/2001/XMLSchema" xmlns:xs="http://www.w3.org/2001/XMLSchema" xmlns:p="http://schemas.microsoft.com/office/2006/metadata/properties" xmlns:ns1="http://schemas.microsoft.com/sharepoint/v3" xmlns:ns2="efe1b521-ad91-4f2c-9809-1bd349feb769" xmlns:ns3="d1767c4e-b408-427f-ac76-d344779d69be" xmlns:ns4="f09dffcd-7819-4d62-b526-35f92fdb379a" targetNamespace="http://schemas.microsoft.com/office/2006/metadata/properties" ma:root="true" ma:fieldsID="3759b1a8b762d88ce0f17919b772f6f5" ns1:_="" ns2:_="" ns3:_="" ns4:_="">
    <xsd:import namespace="http://schemas.microsoft.com/sharepoint/v3"/>
    <xsd:import namespace="efe1b521-ad91-4f2c-9809-1bd349feb769"/>
    <xsd:import namespace="d1767c4e-b408-427f-ac76-d344779d69be"/>
    <xsd:import namespace="f09dffcd-7819-4d62-b526-35f92fdb379a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  <xsd:element ref="ns2:SharingHintHash" minOccurs="0"/>
                <xsd:element ref="ns3:SharedWithDetails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e1b521-ad91-4f2c-9809-1bd349feb76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11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767c4e-b408-427f-ac76-d344779d69be" elementFormDefault="qualified">
    <xsd:import namespace="http://schemas.microsoft.com/office/2006/documentManagement/types"/>
    <xsd:import namespace="http://schemas.microsoft.com/office/infopath/2007/PartnerControls"/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9dffcd-7819-4d62-b526-35f92fdb37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40F2017B-95BF-4C8C-9A8C-745C1F3F138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AB21490-F414-4493-ADC4-CEA6CE30D2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fe1b521-ad91-4f2c-9809-1bd349feb769"/>
    <ds:schemaRef ds:uri="d1767c4e-b408-427f-ac76-d344779d69be"/>
    <ds:schemaRef ds:uri="f09dffcd-7819-4d62-b526-35f92fdb37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653F7D5-2657-4D6A-9BBC-01A3AFBEAAE3}">
  <ds:schemaRefs>
    <ds:schemaRef ds:uri="http://www.w3.org/XML/1998/namespace"/>
    <ds:schemaRef ds:uri="d1767c4e-b408-427f-ac76-d344779d69be"/>
    <ds:schemaRef ds:uri="http://schemas.microsoft.com/office/infopath/2007/PartnerControls"/>
    <ds:schemaRef ds:uri="http://schemas.microsoft.com/office/2006/documentManagement/types"/>
    <ds:schemaRef ds:uri="http://schemas.microsoft.com/sharepoint/v3"/>
    <ds:schemaRef ds:uri="http://purl.org/dc/terms/"/>
    <ds:schemaRef ds:uri="http://purl.org/dc/elements/1.1/"/>
    <ds:schemaRef ds:uri="http://purl.org/dc/dcmitype/"/>
    <ds:schemaRef ds:uri="http://schemas.microsoft.com/office/2006/metadata/properties"/>
    <ds:schemaRef ds:uri="http://schemas.openxmlformats.org/package/2006/metadata/core-properties"/>
    <ds:schemaRef ds:uri="f09dffcd-7819-4d62-b526-35f92fdb379a"/>
    <ds:schemaRef ds:uri="efe1b521-ad91-4f2c-9809-1bd349feb76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0_master slides</Template>
  <TotalTime>525</TotalTime>
  <Words>1067</Words>
  <Application>Microsoft Office PowerPoint</Application>
  <PresentationFormat>Carta (216 x 279 mm)</PresentationFormat>
  <Paragraphs>231</Paragraphs>
  <Slides>23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6</vt:i4>
      </vt:variant>
      <vt:variant>
        <vt:lpstr>Títulos de diapositiva</vt:lpstr>
      </vt:variant>
      <vt:variant>
        <vt:i4>23</vt:i4>
      </vt:variant>
    </vt:vector>
  </HeadingPairs>
  <TitlesOfParts>
    <vt:vector size="43" baseType="lpstr">
      <vt:lpstr>宋体</vt:lpstr>
      <vt:lpstr>AppleSymbols</vt:lpstr>
      <vt:lpstr>Arial</vt:lpstr>
      <vt:lpstr>Calibri</vt:lpstr>
      <vt:lpstr>Calibri Light</vt:lpstr>
      <vt:lpstr>Helvetica</vt:lpstr>
      <vt:lpstr>Segoe UI</vt:lpstr>
      <vt:lpstr>Segoe UI </vt:lpstr>
      <vt:lpstr>Segoe UI Light</vt:lpstr>
      <vt:lpstr>Segoe UI Semibold</vt:lpstr>
      <vt:lpstr>Segoe UI Semilight</vt:lpstr>
      <vt:lpstr>Segoe UI Symbol</vt:lpstr>
      <vt:lpstr>Selawik Semibold</vt:lpstr>
      <vt:lpstr>Times New Roman</vt:lpstr>
      <vt:lpstr>2_Office Theme</vt:lpstr>
      <vt:lpstr>1_Office Theme</vt:lpstr>
      <vt:lpstr>Office Theme</vt:lpstr>
      <vt:lpstr>4_Office Theme</vt:lpstr>
      <vt:lpstr>6_Office Theme</vt:lpstr>
      <vt:lpstr>3_Office Theme</vt:lpstr>
      <vt:lpstr>Presentación de PowerPoint</vt:lpstr>
      <vt:lpstr>Presentación de PowerPoint</vt:lpstr>
      <vt:lpstr>MXC Industrial MKT Fundamentals</vt:lpstr>
      <vt:lpstr>Real Estate Fundamentals</vt:lpstr>
      <vt:lpstr>Structural Drivers Build Logistics Real Estate Demand</vt:lpstr>
      <vt:lpstr>Mexico Economy Strongly Linked to U.S. Performance</vt:lpstr>
      <vt:lpstr>E-Commerce Becoming an Added Demand Driver</vt:lpstr>
      <vt:lpstr>E-Commerce Requires ~3X the Distribution Space of Traditional Retail</vt:lpstr>
      <vt:lpstr>MXC City Rent Growth 2013 - 2018</vt:lpstr>
      <vt:lpstr>MXC Industrial MKT Status</vt:lpstr>
      <vt:lpstr>Mexico Market Map</vt:lpstr>
      <vt:lpstr>Mexico City Market Snapshot</vt:lpstr>
      <vt:lpstr>Operating Portfolio &amp; Development Leasing 2018</vt:lpstr>
      <vt:lpstr>CTT SOUTH Submarket Aerial</vt:lpstr>
      <vt:lpstr>CTT NORTH Submarket Aerial</vt:lpstr>
      <vt:lpstr>Prologis Park Grande</vt:lpstr>
      <vt:lpstr>Potential Future Investments</vt:lpstr>
      <vt:lpstr>Space plan</vt:lpstr>
      <vt:lpstr>Master plan</vt:lpstr>
      <vt:lpstr>Master plan</vt:lpstr>
      <vt:lpstr>Prologis Park Tres Rios</vt:lpstr>
      <vt:lpstr>Ahead of What’s Next ! ! ! 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06 (SECTION#)</dc:title>
  <dc:creator>Geluz, James</dc:creator>
  <cp:lastModifiedBy>PSAV</cp:lastModifiedBy>
  <cp:revision>168</cp:revision>
  <cp:lastPrinted>2018-03-14T00:15:23Z</cp:lastPrinted>
  <dcterms:created xsi:type="dcterms:W3CDTF">2018-02-15T19:49:30Z</dcterms:created>
  <dcterms:modified xsi:type="dcterms:W3CDTF">2019-05-21T12:03:21Z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  <property fmtid="{D5CDD505-2E9C-101B-9397-08002B2CF9AE}" pid="3" name="ContentTypeId">
    <vt:lpwstr>0x010100E4C744B638A86745B8298A9F10AE745F</vt:lpwstr>
  </property>
</Properties>
</file>